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7559675" cy="1069181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S01" initials="W" lastIdx="1" clrIdx="0">
    <p:extLst>
      <p:ext uri="{19B8F6BF-5375-455C-9EA6-DF929625EA0E}">
        <p15:presenceInfo xmlns:p15="http://schemas.microsoft.com/office/powerpoint/2012/main" userId="WS0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1D25"/>
    <a:srgbClr val="852F3B"/>
    <a:srgbClr val="C91730"/>
    <a:srgbClr val="1F1F70"/>
    <a:srgbClr val="BEE6FA"/>
    <a:srgbClr val="C16C5B"/>
    <a:srgbClr val="D1A44B"/>
    <a:srgbClr val="F6AF9D"/>
    <a:srgbClr val="D0B03A"/>
    <a:srgbClr val="F6D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30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2025/4/23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9576" y="209317"/>
            <a:ext cx="7559675" cy="10691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701" name="Freeform 692"/>
          <p:cNvSpPr>
            <a:spLocks/>
          </p:cNvSpPr>
          <p:nvPr/>
        </p:nvSpPr>
        <p:spPr bwMode="auto">
          <a:xfrm>
            <a:off x="4002340" y="6967794"/>
            <a:ext cx="301625" cy="30162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02" name="Freeform 692"/>
          <p:cNvSpPr>
            <a:spLocks/>
          </p:cNvSpPr>
          <p:nvPr/>
        </p:nvSpPr>
        <p:spPr bwMode="auto">
          <a:xfrm>
            <a:off x="1289855" y="1087288"/>
            <a:ext cx="260350" cy="260350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3" name="テキスト ボックス 712"/>
          <p:cNvSpPr txBox="1"/>
          <p:nvPr/>
        </p:nvSpPr>
        <p:spPr>
          <a:xfrm>
            <a:off x="114772" y="1340452"/>
            <a:ext cx="3445561" cy="7325082"/>
          </a:xfrm>
          <a:prstGeom prst="rect">
            <a:avLst/>
          </a:prstGeom>
          <a:noFill/>
          <a:ln w="12700">
            <a:solidFill>
              <a:srgbClr val="852F3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n>
                  <a:solidFill>
                    <a:srgbClr val="531D25"/>
                  </a:solidFill>
                </a:ln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フレイルとは何？</a:t>
            </a:r>
            <a:endParaRPr lang="en-US" altLang="ja-JP" sz="2400" b="1" dirty="0">
              <a:ln>
                <a:solidFill>
                  <a:srgbClr val="531D25"/>
                </a:solidFill>
              </a:ln>
              <a:solidFill>
                <a:srgbClr val="531D25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endParaRPr lang="en-US" altLang="ja-JP" sz="200" b="1" dirty="0">
              <a:solidFill>
                <a:srgbClr val="531D25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2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①フレイルの特徴</a:t>
            </a:r>
            <a:endParaRPr lang="en-US" altLang="ja-JP" sz="22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　</a:t>
            </a:r>
            <a:r>
              <a:rPr lang="ja-JP" altLang="en-US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フレイルとは、加齢によって筋力や活力が低下した虚弱状態を指します。</a:t>
            </a:r>
            <a:endParaRPr lang="en-US" altLang="ja-JP" dirty="0">
              <a:solidFill>
                <a:srgbClr val="531D25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endParaRPr lang="en-US" altLang="ja-JP" sz="200" dirty="0">
              <a:solidFill>
                <a:srgbClr val="531D25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2200" b="1" dirty="0">
                <a:ln w="9525">
                  <a:solidFill>
                    <a:srgbClr val="C00000"/>
                  </a:solidFill>
                </a:ln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②フレイルの原因</a:t>
            </a:r>
            <a:endParaRPr lang="en-US" altLang="ja-JP" sz="2200" b="1" dirty="0">
              <a:ln w="9525">
                <a:solidFill>
                  <a:srgbClr val="C00000"/>
                </a:solidFill>
              </a:ln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　</a:t>
            </a:r>
            <a:r>
              <a:rPr lang="ja-JP" altLang="en-US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身体的活動量・認知機能や気力・社会とのつながり、この</a:t>
            </a:r>
            <a:r>
              <a:rPr lang="en-US" altLang="ja-JP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3</a:t>
            </a:r>
            <a:r>
              <a:rPr lang="ja-JP" altLang="en-US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つの低下が原因と考えられます。　新型コロナが流行し、外出や交流の機会が減っていませんか？</a:t>
            </a:r>
            <a:endParaRPr lang="en-US" altLang="ja-JP" dirty="0">
              <a:solidFill>
                <a:srgbClr val="531D25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endParaRPr lang="en-US" altLang="ja-JP" sz="200" dirty="0">
              <a:solidFill>
                <a:srgbClr val="531D25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en-US" altLang="ja-JP" sz="2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※</a:t>
            </a:r>
            <a:r>
              <a:rPr lang="ja-JP" altLang="en-US" sz="2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フレイルの予防法</a:t>
            </a:r>
            <a:endParaRPr lang="en-US" altLang="ja-JP" sz="22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①</a:t>
            </a:r>
            <a:r>
              <a:rPr lang="ja-JP" altLang="en-US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たんぱく質を十分に取る。</a:t>
            </a:r>
            <a:endParaRPr lang="en-US" altLang="ja-JP" dirty="0">
              <a:solidFill>
                <a:srgbClr val="531D25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②日常的に身体を動かす。</a:t>
            </a:r>
            <a:endParaRPr lang="en-US" altLang="ja-JP" dirty="0">
              <a:solidFill>
                <a:srgbClr val="531D25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③外出や家族・友人との交流を図る。</a:t>
            </a:r>
            <a:endParaRPr lang="en-US" altLang="ja-JP" dirty="0">
              <a:solidFill>
                <a:srgbClr val="531D25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　光明園では、リハビリはもちろんのこと、レクリエーションや行事に特に力を入れ、交流により、</a:t>
            </a:r>
            <a:r>
              <a:rPr lang="ja-JP" altLang="en-US" sz="22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「</a:t>
            </a:r>
            <a:r>
              <a:rPr lang="ja-JP" altLang="en-US" sz="2200" b="1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メイリオ" panose="020B0604030504040204" pitchFamily="50" charset="-128"/>
              </a:rPr>
              <a:t>笑って、日常を楽しく過ごす</a:t>
            </a:r>
            <a:r>
              <a:rPr lang="ja-JP" altLang="en-US" sz="2200" b="1" dirty="0">
                <a:solidFill>
                  <a:srgbClr val="C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」</a:t>
            </a:r>
            <a:r>
              <a:rPr lang="ja-JP" altLang="en-US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ことに力を入れています。ぜひ光明園で</a:t>
            </a:r>
            <a:r>
              <a:rPr lang="ja-JP" altLang="en-US" sz="2000" b="1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フレイル予防</a:t>
            </a:r>
            <a:r>
              <a:rPr lang="ja-JP" altLang="en-US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をしてみませんか？</a:t>
            </a:r>
          </a:p>
        </p:txBody>
      </p:sp>
      <p:sp>
        <p:nvSpPr>
          <p:cNvPr id="714" name="Freeform 692"/>
          <p:cNvSpPr>
            <a:spLocks/>
          </p:cNvSpPr>
          <p:nvPr/>
        </p:nvSpPr>
        <p:spPr bwMode="auto">
          <a:xfrm>
            <a:off x="250740" y="1287721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5" name="Freeform 692"/>
          <p:cNvSpPr>
            <a:spLocks/>
          </p:cNvSpPr>
          <p:nvPr/>
        </p:nvSpPr>
        <p:spPr bwMode="auto">
          <a:xfrm>
            <a:off x="3114675" y="713851"/>
            <a:ext cx="363294" cy="36329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725" name="Group 709"/>
          <p:cNvGrpSpPr>
            <a:grpSpLocks noChangeAspect="1"/>
          </p:cNvGrpSpPr>
          <p:nvPr/>
        </p:nvGrpSpPr>
        <p:grpSpPr bwMode="auto">
          <a:xfrm>
            <a:off x="10392181" y="4569436"/>
            <a:ext cx="3969054" cy="611188"/>
            <a:chOff x="-1201" y="4523"/>
            <a:chExt cx="2242" cy="385"/>
          </a:xfrm>
        </p:grpSpPr>
        <p:sp>
          <p:nvSpPr>
            <p:cNvPr id="727" name="Freeform 710"/>
            <p:cNvSpPr>
              <a:spLocks/>
            </p:cNvSpPr>
            <p:nvPr/>
          </p:nvSpPr>
          <p:spPr bwMode="auto">
            <a:xfrm>
              <a:off x="-1157" y="4523"/>
              <a:ext cx="2198" cy="385"/>
            </a:xfrm>
            <a:custGeom>
              <a:avLst/>
              <a:gdLst>
                <a:gd name="T0" fmla="*/ 2076 w 2282"/>
                <a:gd name="T1" fmla="*/ 152 h 320"/>
                <a:gd name="T2" fmla="*/ 2282 w 2282"/>
                <a:gd name="T3" fmla="*/ 320 h 320"/>
                <a:gd name="T4" fmla="*/ 0 w 2282"/>
                <a:gd name="T5" fmla="*/ 320 h 320"/>
                <a:gd name="T6" fmla="*/ 0 w 2282"/>
                <a:gd name="T7" fmla="*/ 0 h 320"/>
                <a:gd name="T8" fmla="*/ 2282 w 2282"/>
                <a:gd name="T9" fmla="*/ 0 h 320"/>
                <a:gd name="T10" fmla="*/ 2076 w 2282"/>
                <a:gd name="T11" fmla="*/ 15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2" h="320">
                  <a:moveTo>
                    <a:pt x="2076" y="152"/>
                  </a:moveTo>
                  <a:lnTo>
                    <a:pt x="2282" y="320"/>
                  </a:lnTo>
                  <a:lnTo>
                    <a:pt x="0" y="320"/>
                  </a:lnTo>
                  <a:lnTo>
                    <a:pt x="0" y="0"/>
                  </a:lnTo>
                  <a:lnTo>
                    <a:pt x="2282" y="0"/>
                  </a:lnTo>
                  <a:lnTo>
                    <a:pt x="2076" y="152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8" name="Line 711"/>
            <p:cNvSpPr>
              <a:spLocks noChangeShapeType="1"/>
            </p:cNvSpPr>
            <p:nvPr/>
          </p:nvSpPr>
          <p:spPr bwMode="auto">
            <a:xfrm>
              <a:off x="-1201" y="4647"/>
              <a:ext cx="223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9" name="Line 712"/>
            <p:cNvSpPr>
              <a:spLocks noChangeShapeType="1"/>
            </p:cNvSpPr>
            <p:nvPr/>
          </p:nvSpPr>
          <p:spPr bwMode="auto">
            <a:xfrm>
              <a:off x="-1201" y="4905"/>
              <a:ext cx="223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30" name="テキスト ボックス 729"/>
          <p:cNvSpPr txBox="1"/>
          <p:nvPr/>
        </p:nvSpPr>
        <p:spPr>
          <a:xfrm>
            <a:off x="9950413" y="4586105"/>
            <a:ext cx="3244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ボッチャ 始めました</a:t>
            </a:r>
            <a:endParaRPr kumimoji="1" lang="ja-JP" altLang="en-US" sz="24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734" name="Rectangle 716"/>
          <p:cNvSpPr>
            <a:spLocks noChangeArrowheads="1"/>
          </p:cNvSpPr>
          <p:nvPr/>
        </p:nvSpPr>
        <p:spPr bwMode="auto">
          <a:xfrm>
            <a:off x="20386" y="-54333"/>
            <a:ext cx="7559675" cy="277042"/>
          </a:xfrm>
          <a:prstGeom prst="rect">
            <a:avLst/>
          </a:prstGeom>
          <a:solidFill>
            <a:srgbClr val="531D2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35" name="テキスト ボックス 734"/>
          <p:cNvSpPr txBox="1"/>
          <p:nvPr/>
        </p:nvSpPr>
        <p:spPr>
          <a:xfrm>
            <a:off x="29483" y="8892031"/>
            <a:ext cx="422692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b="1" dirty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光明園デイサービスセンター</a:t>
            </a:r>
            <a:endParaRPr lang="en-US" altLang="ja-JP" sz="300" b="1" dirty="0"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kumimoji="1"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大分市大字志生木</a:t>
            </a:r>
            <a:r>
              <a:rPr kumimoji="1" lang="en-US" altLang="ja-JP" b="1" dirty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145-9</a:t>
            </a:r>
          </a:p>
          <a:p>
            <a:endParaRPr kumimoji="1" lang="en-US" altLang="ja-JP" sz="200" b="1" dirty="0"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2000" b="1" dirty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☎ </a:t>
            </a:r>
            <a:r>
              <a:rPr lang="en-US" altLang="ja-JP" sz="2400" b="1" dirty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097-574-0211</a:t>
            </a:r>
          </a:p>
          <a:p>
            <a:endParaRPr lang="en-US" altLang="ja-JP" sz="200" b="1" dirty="0"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「</a:t>
            </a:r>
            <a:r>
              <a:rPr lang="ja-JP" altLang="en-US" sz="2000" b="1" dirty="0">
                <a:solidFill>
                  <a:srgbClr val="0070C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大分</a:t>
            </a:r>
            <a:r>
              <a:rPr lang="ja-JP" altLang="en-US" b="1" dirty="0">
                <a:solidFill>
                  <a:srgbClr val="0070C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rgbClr val="0070C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光明園</a:t>
            </a:r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」で検索</a:t>
            </a:r>
            <a:endParaRPr lang="en-US" altLang="ja-JP" b="1" dirty="0"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kumimoji="1" lang="en-US" altLang="ja-JP" sz="1700" b="1" dirty="0"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https//koumyouen.or.jp</a:t>
            </a:r>
          </a:p>
        </p:txBody>
      </p:sp>
      <p:sp>
        <p:nvSpPr>
          <p:cNvPr id="738" name="テキスト ボックス 737"/>
          <p:cNvSpPr txBox="1"/>
          <p:nvPr/>
        </p:nvSpPr>
        <p:spPr>
          <a:xfrm>
            <a:off x="-3436521" y="8349762"/>
            <a:ext cx="3310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メニューを入れましょう。メニューを入れましょう。メニューを入れましょう。</a:t>
            </a:r>
          </a:p>
        </p:txBody>
      </p:sp>
      <p:grpSp>
        <p:nvGrpSpPr>
          <p:cNvPr id="744" name="Group 719"/>
          <p:cNvGrpSpPr>
            <a:grpSpLocks noChangeAspect="1"/>
          </p:cNvGrpSpPr>
          <p:nvPr/>
        </p:nvGrpSpPr>
        <p:grpSpPr bwMode="auto">
          <a:xfrm>
            <a:off x="4031725" y="8250855"/>
            <a:ext cx="3396959" cy="2331986"/>
            <a:chOff x="1425" y="3071"/>
            <a:chExt cx="1912" cy="592"/>
          </a:xfrm>
        </p:grpSpPr>
        <p:sp>
          <p:nvSpPr>
            <p:cNvPr id="746" name="Freeform 720"/>
            <p:cNvSpPr>
              <a:spLocks/>
            </p:cNvSpPr>
            <p:nvPr/>
          </p:nvSpPr>
          <p:spPr bwMode="auto">
            <a:xfrm>
              <a:off x="1425" y="3071"/>
              <a:ext cx="1912" cy="592"/>
            </a:xfrm>
            <a:custGeom>
              <a:avLst/>
              <a:gdLst>
                <a:gd name="T0" fmla="*/ 1912 w 1912"/>
                <a:gd name="T1" fmla="*/ 548 h 592"/>
                <a:gd name="T2" fmla="*/ 1912 w 1912"/>
                <a:gd name="T3" fmla="*/ 548 h 592"/>
                <a:gd name="T4" fmla="*/ 1910 w 1912"/>
                <a:gd name="T5" fmla="*/ 556 h 592"/>
                <a:gd name="T6" fmla="*/ 1908 w 1912"/>
                <a:gd name="T7" fmla="*/ 566 h 592"/>
                <a:gd name="T8" fmla="*/ 1904 w 1912"/>
                <a:gd name="T9" fmla="*/ 572 h 592"/>
                <a:gd name="T10" fmla="*/ 1898 w 1912"/>
                <a:gd name="T11" fmla="*/ 580 h 592"/>
                <a:gd name="T12" fmla="*/ 1892 w 1912"/>
                <a:gd name="T13" fmla="*/ 586 h 592"/>
                <a:gd name="T14" fmla="*/ 1884 w 1912"/>
                <a:gd name="T15" fmla="*/ 590 h 592"/>
                <a:gd name="T16" fmla="*/ 1874 w 1912"/>
                <a:gd name="T17" fmla="*/ 592 h 592"/>
                <a:gd name="T18" fmla="*/ 1866 w 1912"/>
                <a:gd name="T19" fmla="*/ 592 h 592"/>
                <a:gd name="T20" fmla="*/ 44 w 1912"/>
                <a:gd name="T21" fmla="*/ 592 h 592"/>
                <a:gd name="T22" fmla="*/ 44 w 1912"/>
                <a:gd name="T23" fmla="*/ 592 h 592"/>
                <a:gd name="T24" fmla="*/ 36 w 1912"/>
                <a:gd name="T25" fmla="*/ 592 h 592"/>
                <a:gd name="T26" fmla="*/ 26 w 1912"/>
                <a:gd name="T27" fmla="*/ 590 h 592"/>
                <a:gd name="T28" fmla="*/ 20 w 1912"/>
                <a:gd name="T29" fmla="*/ 586 h 592"/>
                <a:gd name="T30" fmla="*/ 12 w 1912"/>
                <a:gd name="T31" fmla="*/ 580 h 592"/>
                <a:gd name="T32" fmla="*/ 6 w 1912"/>
                <a:gd name="T33" fmla="*/ 572 h 592"/>
                <a:gd name="T34" fmla="*/ 2 w 1912"/>
                <a:gd name="T35" fmla="*/ 566 h 592"/>
                <a:gd name="T36" fmla="*/ 0 w 1912"/>
                <a:gd name="T37" fmla="*/ 556 h 592"/>
                <a:gd name="T38" fmla="*/ 0 w 1912"/>
                <a:gd name="T39" fmla="*/ 548 h 592"/>
                <a:gd name="T40" fmla="*/ 0 w 1912"/>
                <a:gd name="T41" fmla="*/ 46 h 592"/>
                <a:gd name="T42" fmla="*/ 0 w 1912"/>
                <a:gd name="T43" fmla="*/ 46 h 592"/>
                <a:gd name="T44" fmla="*/ 0 w 1912"/>
                <a:gd name="T45" fmla="*/ 36 h 592"/>
                <a:gd name="T46" fmla="*/ 2 w 1912"/>
                <a:gd name="T47" fmla="*/ 28 h 592"/>
                <a:gd name="T48" fmla="*/ 6 w 1912"/>
                <a:gd name="T49" fmla="*/ 20 h 592"/>
                <a:gd name="T50" fmla="*/ 12 w 1912"/>
                <a:gd name="T51" fmla="*/ 14 h 592"/>
                <a:gd name="T52" fmla="*/ 20 w 1912"/>
                <a:gd name="T53" fmla="*/ 8 h 592"/>
                <a:gd name="T54" fmla="*/ 26 w 1912"/>
                <a:gd name="T55" fmla="*/ 4 h 592"/>
                <a:gd name="T56" fmla="*/ 36 w 1912"/>
                <a:gd name="T57" fmla="*/ 2 h 592"/>
                <a:gd name="T58" fmla="*/ 44 w 1912"/>
                <a:gd name="T59" fmla="*/ 0 h 592"/>
                <a:gd name="T60" fmla="*/ 1866 w 1912"/>
                <a:gd name="T61" fmla="*/ 0 h 592"/>
                <a:gd name="T62" fmla="*/ 1866 w 1912"/>
                <a:gd name="T63" fmla="*/ 0 h 592"/>
                <a:gd name="T64" fmla="*/ 1874 w 1912"/>
                <a:gd name="T65" fmla="*/ 2 h 592"/>
                <a:gd name="T66" fmla="*/ 1884 w 1912"/>
                <a:gd name="T67" fmla="*/ 4 h 592"/>
                <a:gd name="T68" fmla="*/ 1892 w 1912"/>
                <a:gd name="T69" fmla="*/ 8 h 592"/>
                <a:gd name="T70" fmla="*/ 1898 w 1912"/>
                <a:gd name="T71" fmla="*/ 14 h 592"/>
                <a:gd name="T72" fmla="*/ 1904 w 1912"/>
                <a:gd name="T73" fmla="*/ 20 h 592"/>
                <a:gd name="T74" fmla="*/ 1908 w 1912"/>
                <a:gd name="T75" fmla="*/ 28 h 592"/>
                <a:gd name="T76" fmla="*/ 1910 w 1912"/>
                <a:gd name="T77" fmla="*/ 36 h 592"/>
                <a:gd name="T78" fmla="*/ 1912 w 1912"/>
                <a:gd name="T79" fmla="*/ 46 h 592"/>
                <a:gd name="T80" fmla="*/ 1912 w 1912"/>
                <a:gd name="T81" fmla="*/ 54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12" h="592">
                  <a:moveTo>
                    <a:pt x="1912" y="548"/>
                  </a:moveTo>
                  <a:lnTo>
                    <a:pt x="1912" y="548"/>
                  </a:lnTo>
                  <a:lnTo>
                    <a:pt x="1910" y="556"/>
                  </a:lnTo>
                  <a:lnTo>
                    <a:pt x="1908" y="566"/>
                  </a:lnTo>
                  <a:lnTo>
                    <a:pt x="1904" y="572"/>
                  </a:lnTo>
                  <a:lnTo>
                    <a:pt x="1898" y="580"/>
                  </a:lnTo>
                  <a:lnTo>
                    <a:pt x="1892" y="586"/>
                  </a:lnTo>
                  <a:lnTo>
                    <a:pt x="1884" y="590"/>
                  </a:lnTo>
                  <a:lnTo>
                    <a:pt x="1874" y="592"/>
                  </a:lnTo>
                  <a:lnTo>
                    <a:pt x="1866" y="592"/>
                  </a:lnTo>
                  <a:lnTo>
                    <a:pt x="44" y="592"/>
                  </a:lnTo>
                  <a:lnTo>
                    <a:pt x="44" y="592"/>
                  </a:lnTo>
                  <a:lnTo>
                    <a:pt x="36" y="592"/>
                  </a:lnTo>
                  <a:lnTo>
                    <a:pt x="26" y="590"/>
                  </a:lnTo>
                  <a:lnTo>
                    <a:pt x="20" y="586"/>
                  </a:lnTo>
                  <a:lnTo>
                    <a:pt x="12" y="580"/>
                  </a:lnTo>
                  <a:lnTo>
                    <a:pt x="6" y="572"/>
                  </a:lnTo>
                  <a:lnTo>
                    <a:pt x="2" y="566"/>
                  </a:lnTo>
                  <a:lnTo>
                    <a:pt x="0" y="556"/>
                  </a:lnTo>
                  <a:lnTo>
                    <a:pt x="0" y="5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74" y="2"/>
                  </a:lnTo>
                  <a:lnTo>
                    <a:pt x="1884" y="4"/>
                  </a:lnTo>
                  <a:lnTo>
                    <a:pt x="1892" y="8"/>
                  </a:lnTo>
                  <a:lnTo>
                    <a:pt x="1898" y="14"/>
                  </a:lnTo>
                  <a:lnTo>
                    <a:pt x="1904" y="20"/>
                  </a:lnTo>
                  <a:lnTo>
                    <a:pt x="1908" y="28"/>
                  </a:lnTo>
                  <a:lnTo>
                    <a:pt x="1910" y="36"/>
                  </a:lnTo>
                  <a:lnTo>
                    <a:pt x="1912" y="46"/>
                  </a:lnTo>
                  <a:lnTo>
                    <a:pt x="1912" y="5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7" name="Freeform 721"/>
            <p:cNvSpPr>
              <a:spLocks/>
            </p:cNvSpPr>
            <p:nvPr/>
          </p:nvSpPr>
          <p:spPr bwMode="auto">
            <a:xfrm>
              <a:off x="1425" y="3071"/>
              <a:ext cx="1912" cy="592"/>
            </a:xfrm>
            <a:custGeom>
              <a:avLst/>
              <a:gdLst>
                <a:gd name="T0" fmla="*/ 1912 w 1912"/>
                <a:gd name="T1" fmla="*/ 548 h 592"/>
                <a:gd name="T2" fmla="*/ 1912 w 1912"/>
                <a:gd name="T3" fmla="*/ 548 h 592"/>
                <a:gd name="T4" fmla="*/ 1910 w 1912"/>
                <a:gd name="T5" fmla="*/ 556 h 592"/>
                <a:gd name="T6" fmla="*/ 1908 w 1912"/>
                <a:gd name="T7" fmla="*/ 566 h 592"/>
                <a:gd name="T8" fmla="*/ 1904 w 1912"/>
                <a:gd name="T9" fmla="*/ 572 h 592"/>
                <a:gd name="T10" fmla="*/ 1898 w 1912"/>
                <a:gd name="T11" fmla="*/ 580 h 592"/>
                <a:gd name="T12" fmla="*/ 1892 w 1912"/>
                <a:gd name="T13" fmla="*/ 586 h 592"/>
                <a:gd name="T14" fmla="*/ 1884 w 1912"/>
                <a:gd name="T15" fmla="*/ 590 h 592"/>
                <a:gd name="T16" fmla="*/ 1874 w 1912"/>
                <a:gd name="T17" fmla="*/ 592 h 592"/>
                <a:gd name="T18" fmla="*/ 1866 w 1912"/>
                <a:gd name="T19" fmla="*/ 592 h 592"/>
                <a:gd name="T20" fmla="*/ 44 w 1912"/>
                <a:gd name="T21" fmla="*/ 592 h 592"/>
                <a:gd name="T22" fmla="*/ 44 w 1912"/>
                <a:gd name="T23" fmla="*/ 592 h 592"/>
                <a:gd name="T24" fmla="*/ 36 w 1912"/>
                <a:gd name="T25" fmla="*/ 592 h 592"/>
                <a:gd name="T26" fmla="*/ 26 w 1912"/>
                <a:gd name="T27" fmla="*/ 590 h 592"/>
                <a:gd name="T28" fmla="*/ 20 w 1912"/>
                <a:gd name="T29" fmla="*/ 586 h 592"/>
                <a:gd name="T30" fmla="*/ 12 w 1912"/>
                <a:gd name="T31" fmla="*/ 580 h 592"/>
                <a:gd name="T32" fmla="*/ 6 w 1912"/>
                <a:gd name="T33" fmla="*/ 572 h 592"/>
                <a:gd name="T34" fmla="*/ 2 w 1912"/>
                <a:gd name="T35" fmla="*/ 566 h 592"/>
                <a:gd name="T36" fmla="*/ 0 w 1912"/>
                <a:gd name="T37" fmla="*/ 556 h 592"/>
                <a:gd name="T38" fmla="*/ 0 w 1912"/>
                <a:gd name="T39" fmla="*/ 548 h 592"/>
                <a:gd name="T40" fmla="*/ 0 w 1912"/>
                <a:gd name="T41" fmla="*/ 46 h 592"/>
                <a:gd name="T42" fmla="*/ 0 w 1912"/>
                <a:gd name="T43" fmla="*/ 46 h 592"/>
                <a:gd name="T44" fmla="*/ 0 w 1912"/>
                <a:gd name="T45" fmla="*/ 36 h 592"/>
                <a:gd name="T46" fmla="*/ 2 w 1912"/>
                <a:gd name="T47" fmla="*/ 28 h 592"/>
                <a:gd name="T48" fmla="*/ 6 w 1912"/>
                <a:gd name="T49" fmla="*/ 20 h 592"/>
                <a:gd name="T50" fmla="*/ 12 w 1912"/>
                <a:gd name="T51" fmla="*/ 14 h 592"/>
                <a:gd name="T52" fmla="*/ 20 w 1912"/>
                <a:gd name="T53" fmla="*/ 8 h 592"/>
                <a:gd name="T54" fmla="*/ 26 w 1912"/>
                <a:gd name="T55" fmla="*/ 4 h 592"/>
                <a:gd name="T56" fmla="*/ 36 w 1912"/>
                <a:gd name="T57" fmla="*/ 2 h 592"/>
                <a:gd name="T58" fmla="*/ 44 w 1912"/>
                <a:gd name="T59" fmla="*/ 0 h 592"/>
                <a:gd name="T60" fmla="*/ 1866 w 1912"/>
                <a:gd name="T61" fmla="*/ 0 h 592"/>
                <a:gd name="T62" fmla="*/ 1866 w 1912"/>
                <a:gd name="T63" fmla="*/ 0 h 592"/>
                <a:gd name="T64" fmla="*/ 1874 w 1912"/>
                <a:gd name="T65" fmla="*/ 2 h 592"/>
                <a:gd name="T66" fmla="*/ 1884 w 1912"/>
                <a:gd name="T67" fmla="*/ 4 h 592"/>
                <a:gd name="T68" fmla="*/ 1892 w 1912"/>
                <a:gd name="T69" fmla="*/ 8 h 592"/>
                <a:gd name="T70" fmla="*/ 1898 w 1912"/>
                <a:gd name="T71" fmla="*/ 14 h 592"/>
                <a:gd name="T72" fmla="*/ 1904 w 1912"/>
                <a:gd name="T73" fmla="*/ 20 h 592"/>
                <a:gd name="T74" fmla="*/ 1908 w 1912"/>
                <a:gd name="T75" fmla="*/ 28 h 592"/>
                <a:gd name="T76" fmla="*/ 1910 w 1912"/>
                <a:gd name="T77" fmla="*/ 36 h 592"/>
                <a:gd name="T78" fmla="*/ 1912 w 1912"/>
                <a:gd name="T79" fmla="*/ 46 h 592"/>
                <a:gd name="T80" fmla="*/ 1912 w 1912"/>
                <a:gd name="T81" fmla="*/ 54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12" h="592">
                  <a:moveTo>
                    <a:pt x="1912" y="548"/>
                  </a:moveTo>
                  <a:lnTo>
                    <a:pt x="1912" y="548"/>
                  </a:lnTo>
                  <a:lnTo>
                    <a:pt x="1910" y="556"/>
                  </a:lnTo>
                  <a:lnTo>
                    <a:pt x="1908" y="566"/>
                  </a:lnTo>
                  <a:lnTo>
                    <a:pt x="1904" y="572"/>
                  </a:lnTo>
                  <a:lnTo>
                    <a:pt x="1898" y="580"/>
                  </a:lnTo>
                  <a:lnTo>
                    <a:pt x="1892" y="586"/>
                  </a:lnTo>
                  <a:lnTo>
                    <a:pt x="1884" y="590"/>
                  </a:lnTo>
                  <a:lnTo>
                    <a:pt x="1874" y="592"/>
                  </a:lnTo>
                  <a:lnTo>
                    <a:pt x="1866" y="592"/>
                  </a:lnTo>
                  <a:lnTo>
                    <a:pt x="44" y="592"/>
                  </a:lnTo>
                  <a:lnTo>
                    <a:pt x="44" y="592"/>
                  </a:lnTo>
                  <a:lnTo>
                    <a:pt x="36" y="592"/>
                  </a:lnTo>
                  <a:lnTo>
                    <a:pt x="26" y="590"/>
                  </a:lnTo>
                  <a:lnTo>
                    <a:pt x="20" y="586"/>
                  </a:lnTo>
                  <a:lnTo>
                    <a:pt x="12" y="580"/>
                  </a:lnTo>
                  <a:lnTo>
                    <a:pt x="6" y="572"/>
                  </a:lnTo>
                  <a:lnTo>
                    <a:pt x="2" y="566"/>
                  </a:lnTo>
                  <a:lnTo>
                    <a:pt x="0" y="556"/>
                  </a:lnTo>
                  <a:lnTo>
                    <a:pt x="0" y="5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74" y="2"/>
                  </a:lnTo>
                  <a:lnTo>
                    <a:pt x="1884" y="4"/>
                  </a:lnTo>
                  <a:lnTo>
                    <a:pt x="1892" y="8"/>
                  </a:lnTo>
                  <a:lnTo>
                    <a:pt x="1898" y="14"/>
                  </a:lnTo>
                  <a:lnTo>
                    <a:pt x="1904" y="20"/>
                  </a:lnTo>
                  <a:lnTo>
                    <a:pt x="1908" y="28"/>
                  </a:lnTo>
                  <a:lnTo>
                    <a:pt x="1910" y="36"/>
                  </a:lnTo>
                  <a:lnTo>
                    <a:pt x="1912" y="46"/>
                  </a:lnTo>
                  <a:lnTo>
                    <a:pt x="1912" y="548"/>
                  </a:lnTo>
                  <a:close/>
                </a:path>
              </a:pathLst>
            </a:custGeom>
            <a:noFill/>
            <a:ln w="12700">
              <a:solidFill>
                <a:srgbClr val="E553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739" name="Group 704"/>
          <p:cNvGrpSpPr>
            <a:grpSpLocks noChangeAspect="1"/>
          </p:cNvGrpSpPr>
          <p:nvPr/>
        </p:nvGrpSpPr>
        <p:grpSpPr bwMode="auto">
          <a:xfrm>
            <a:off x="-5009440" y="8349762"/>
            <a:ext cx="1222375" cy="1222375"/>
            <a:chOff x="-1297" y="2485"/>
            <a:chExt cx="770" cy="770"/>
          </a:xfrm>
        </p:grpSpPr>
        <p:sp>
          <p:nvSpPr>
            <p:cNvPr id="740" name="Freeform 705"/>
            <p:cNvSpPr>
              <a:spLocks/>
            </p:cNvSpPr>
            <p:nvPr/>
          </p:nvSpPr>
          <p:spPr bwMode="auto">
            <a:xfrm>
              <a:off x="-1297" y="2485"/>
              <a:ext cx="770" cy="770"/>
            </a:xfrm>
            <a:custGeom>
              <a:avLst/>
              <a:gdLst>
                <a:gd name="T0" fmla="*/ 770 w 770"/>
                <a:gd name="T1" fmla="*/ 386 h 770"/>
                <a:gd name="T2" fmla="*/ 762 w 770"/>
                <a:gd name="T3" fmla="*/ 464 h 770"/>
                <a:gd name="T4" fmla="*/ 740 w 770"/>
                <a:gd name="T5" fmla="*/ 536 h 770"/>
                <a:gd name="T6" fmla="*/ 704 w 770"/>
                <a:gd name="T7" fmla="*/ 600 h 770"/>
                <a:gd name="T8" fmla="*/ 656 w 770"/>
                <a:gd name="T9" fmla="*/ 658 h 770"/>
                <a:gd name="T10" fmla="*/ 600 w 770"/>
                <a:gd name="T11" fmla="*/ 704 h 770"/>
                <a:gd name="T12" fmla="*/ 534 w 770"/>
                <a:gd name="T13" fmla="*/ 740 h 770"/>
                <a:gd name="T14" fmla="*/ 462 w 770"/>
                <a:gd name="T15" fmla="*/ 762 h 770"/>
                <a:gd name="T16" fmla="*/ 384 w 770"/>
                <a:gd name="T17" fmla="*/ 770 h 770"/>
                <a:gd name="T18" fmla="*/ 346 w 770"/>
                <a:gd name="T19" fmla="*/ 768 h 770"/>
                <a:gd name="T20" fmla="*/ 270 w 770"/>
                <a:gd name="T21" fmla="*/ 754 h 770"/>
                <a:gd name="T22" fmla="*/ 200 w 770"/>
                <a:gd name="T23" fmla="*/ 724 h 770"/>
                <a:gd name="T24" fmla="*/ 140 w 770"/>
                <a:gd name="T25" fmla="*/ 682 h 770"/>
                <a:gd name="T26" fmla="*/ 88 w 770"/>
                <a:gd name="T27" fmla="*/ 630 h 770"/>
                <a:gd name="T28" fmla="*/ 46 w 770"/>
                <a:gd name="T29" fmla="*/ 570 h 770"/>
                <a:gd name="T30" fmla="*/ 16 w 770"/>
                <a:gd name="T31" fmla="*/ 500 h 770"/>
                <a:gd name="T32" fmla="*/ 2 w 770"/>
                <a:gd name="T33" fmla="*/ 424 h 770"/>
                <a:gd name="T34" fmla="*/ 0 w 770"/>
                <a:gd name="T35" fmla="*/ 386 h 770"/>
                <a:gd name="T36" fmla="*/ 8 w 770"/>
                <a:gd name="T37" fmla="*/ 308 h 770"/>
                <a:gd name="T38" fmla="*/ 30 w 770"/>
                <a:gd name="T39" fmla="*/ 236 h 770"/>
                <a:gd name="T40" fmla="*/ 66 w 770"/>
                <a:gd name="T41" fmla="*/ 170 h 770"/>
                <a:gd name="T42" fmla="*/ 112 w 770"/>
                <a:gd name="T43" fmla="*/ 114 h 770"/>
                <a:gd name="T44" fmla="*/ 170 w 770"/>
                <a:gd name="T45" fmla="*/ 66 h 770"/>
                <a:gd name="T46" fmla="*/ 234 w 770"/>
                <a:gd name="T47" fmla="*/ 30 h 770"/>
                <a:gd name="T48" fmla="*/ 306 w 770"/>
                <a:gd name="T49" fmla="*/ 8 h 770"/>
                <a:gd name="T50" fmla="*/ 384 w 770"/>
                <a:gd name="T51" fmla="*/ 0 h 770"/>
                <a:gd name="T52" fmla="*/ 424 w 770"/>
                <a:gd name="T53" fmla="*/ 2 h 770"/>
                <a:gd name="T54" fmla="*/ 498 w 770"/>
                <a:gd name="T55" fmla="*/ 18 h 770"/>
                <a:gd name="T56" fmla="*/ 568 w 770"/>
                <a:gd name="T57" fmla="*/ 46 h 770"/>
                <a:gd name="T58" fmla="*/ 630 w 770"/>
                <a:gd name="T59" fmla="*/ 88 h 770"/>
                <a:gd name="T60" fmla="*/ 682 w 770"/>
                <a:gd name="T61" fmla="*/ 140 h 770"/>
                <a:gd name="T62" fmla="*/ 724 w 770"/>
                <a:gd name="T63" fmla="*/ 202 h 770"/>
                <a:gd name="T64" fmla="*/ 752 w 770"/>
                <a:gd name="T65" fmla="*/ 270 h 770"/>
                <a:gd name="T66" fmla="*/ 768 w 770"/>
                <a:gd name="T67" fmla="*/ 346 h 770"/>
                <a:gd name="T68" fmla="*/ 770 w 770"/>
                <a:gd name="T69" fmla="*/ 38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770">
                  <a:moveTo>
                    <a:pt x="770" y="386"/>
                  </a:moveTo>
                  <a:lnTo>
                    <a:pt x="770" y="386"/>
                  </a:lnTo>
                  <a:lnTo>
                    <a:pt x="768" y="424"/>
                  </a:lnTo>
                  <a:lnTo>
                    <a:pt x="762" y="464"/>
                  </a:lnTo>
                  <a:lnTo>
                    <a:pt x="752" y="500"/>
                  </a:lnTo>
                  <a:lnTo>
                    <a:pt x="740" y="536"/>
                  </a:lnTo>
                  <a:lnTo>
                    <a:pt x="724" y="570"/>
                  </a:lnTo>
                  <a:lnTo>
                    <a:pt x="704" y="600"/>
                  </a:lnTo>
                  <a:lnTo>
                    <a:pt x="682" y="630"/>
                  </a:lnTo>
                  <a:lnTo>
                    <a:pt x="656" y="658"/>
                  </a:lnTo>
                  <a:lnTo>
                    <a:pt x="630" y="682"/>
                  </a:lnTo>
                  <a:lnTo>
                    <a:pt x="600" y="704"/>
                  </a:lnTo>
                  <a:lnTo>
                    <a:pt x="568" y="724"/>
                  </a:lnTo>
                  <a:lnTo>
                    <a:pt x="534" y="740"/>
                  </a:lnTo>
                  <a:lnTo>
                    <a:pt x="498" y="754"/>
                  </a:lnTo>
                  <a:lnTo>
                    <a:pt x="462" y="762"/>
                  </a:lnTo>
                  <a:lnTo>
                    <a:pt x="424" y="768"/>
                  </a:lnTo>
                  <a:lnTo>
                    <a:pt x="384" y="770"/>
                  </a:lnTo>
                  <a:lnTo>
                    <a:pt x="384" y="770"/>
                  </a:lnTo>
                  <a:lnTo>
                    <a:pt x="346" y="768"/>
                  </a:lnTo>
                  <a:lnTo>
                    <a:pt x="306" y="762"/>
                  </a:lnTo>
                  <a:lnTo>
                    <a:pt x="270" y="754"/>
                  </a:lnTo>
                  <a:lnTo>
                    <a:pt x="234" y="740"/>
                  </a:lnTo>
                  <a:lnTo>
                    <a:pt x="200" y="724"/>
                  </a:lnTo>
                  <a:lnTo>
                    <a:pt x="170" y="704"/>
                  </a:lnTo>
                  <a:lnTo>
                    <a:pt x="140" y="682"/>
                  </a:lnTo>
                  <a:lnTo>
                    <a:pt x="112" y="658"/>
                  </a:lnTo>
                  <a:lnTo>
                    <a:pt x="88" y="630"/>
                  </a:lnTo>
                  <a:lnTo>
                    <a:pt x="66" y="600"/>
                  </a:lnTo>
                  <a:lnTo>
                    <a:pt x="46" y="570"/>
                  </a:lnTo>
                  <a:lnTo>
                    <a:pt x="30" y="536"/>
                  </a:lnTo>
                  <a:lnTo>
                    <a:pt x="16" y="500"/>
                  </a:lnTo>
                  <a:lnTo>
                    <a:pt x="8" y="464"/>
                  </a:lnTo>
                  <a:lnTo>
                    <a:pt x="2" y="42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46"/>
                  </a:lnTo>
                  <a:lnTo>
                    <a:pt x="8" y="308"/>
                  </a:lnTo>
                  <a:lnTo>
                    <a:pt x="16" y="270"/>
                  </a:lnTo>
                  <a:lnTo>
                    <a:pt x="30" y="236"/>
                  </a:lnTo>
                  <a:lnTo>
                    <a:pt x="46" y="202"/>
                  </a:lnTo>
                  <a:lnTo>
                    <a:pt x="66" y="170"/>
                  </a:lnTo>
                  <a:lnTo>
                    <a:pt x="88" y="140"/>
                  </a:lnTo>
                  <a:lnTo>
                    <a:pt x="112" y="114"/>
                  </a:lnTo>
                  <a:lnTo>
                    <a:pt x="140" y="88"/>
                  </a:lnTo>
                  <a:lnTo>
                    <a:pt x="170" y="66"/>
                  </a:lnTo>
                  <a:lnTo>
                    <a:pt x="200" y="46"/>
                  </a:lnTo>
                  <a:lnTo>
                    <a:pt x="234" y="30"/>
                  </a:lnTo>
                  <a:lnTo>
                    <a:pt x="270" y="18"/>
                  </a:lnTo>
                  <a:lnTo>
                    <a:pt x="306" y="8"/>
                  </a:lnTo>
                  <a:lnTo>
                    <a:pt x="346" y="2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424" y="2"/>
                  </a:lnTo>
                  <a:lnTo>
                    <a:pt x="462" y="8"/>
                  </a:lnTo>
                  <a:lnTo>
                    <a:pt x="498" y="18"/>
                  </a:lnTo>
                  <a:lnTo>
                    <a:pt x="534" y="30"/>
                  </a:lnTo>
                  <a:lnTo>
                    <a:pt x="568" y="46"/>
                  </a:lnTo>
                  <a:lnTo>
                    <a:pt x="600" y="66"/>
                  </a:lnTo>
                  <a:lnTo>
                    <a:pt x="630" y="88"/>
                  </a:lnTo>
                  <a:lnTo>
                    <a:pt x="656" y="114"/>
                  </a:lnTo>
                  <a:lnTo>
                    <a:pt x="682" y="140"/>
                  </a:lnTo>
                  <a:lnTo>
                    <a:pt x="704" y="170"/>
                  </a:lnTo>
                  <a:lnTo>
                    <a:pt x="724" y="202"/>
                  </a:lnTo>
                  <a:lnTo>
                    <a:pt x="740" y="236"/>
                  </a:lnTo>
                  <a:lnTo>
                    <a:pt x="752" y="270"/>
                  </a:lnTo>
                  <a:lnTo>
                    <a:pt x="762" y="308"/>
                  </a:lnTo>
                  <a:lnTo>
                    <a:pt x="768" y="346"/>
                  </a:lnTo>
                  <a:lnTo>
                    <a:pt x="770" y="386"/>
                  </a:lnTo>
                  <a:lnTo>
                    <a:pt x="770" y="386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1" name="Freeform 706"/>
            <p:cNvSpPr>
              <a:spLocks/>
            </p:cNvSpPr>
            <p:nvPr/>
          </p:nvSpPr>
          <p:spPr bwMode="auto">
            <a:xfrm>
              <a:off x="-1273" y="2509"/>
              <a:ext cx="722" cy="722"/>
            </a:xfrm>
            <a:custGeom>
              <a:avLst/>
              <a:gdLst>
                <a:gd name="T0" fmla="*/ 722 w 722"/>
                <a:gd name="T1" fmla="*/ 362 h 722"/>
                <a:gd name="T2" fmla="*/ 714 w 722"/>
                <a:gd name="T3" fmla="*/ 434 h 722"/>
                <a:gd name="T4" fmla="*/ 692 w 722"/>
                <a:gd name="T5" fmla="*/ 502 h 722"/>
                <a:gd name="T6" fmla="*/ 660 w 722"/>
                <a:gd name="T7" fmla="*/ 564 h 722"/>
                <a:gd name="T8" fmla="*/ 616 w 722"/>
                <a:gd name="T9" fmla="*/ 616 h 722"/>
                <a:gd name="T10" fmla="*/ 562 w 722"/>
                <a:gd name="T11" fmla="*/ 660 h 722"/>
                <a:gd name="T12" fmla="*/ 500 w 722"/>
                <a:gd name="T13" fmla="*/ 694 h 722"/>
                <a:gd name="T14" fmla="*/ 434 w 722"/>
                <a:gd name="T15" fmla="*/ 714 h 722"/>
                <a:gd name="T16" fmla="*/ 360 w 722"/>
                <a:gd name="T17" fmla="*/ 722 h 722"/>
                <a:gd name="T18" fmla="*/ 324 w 722"/>
                <a:gd name="T19" fmla="*/ 720 h 722"/>
                <a:gd name="T20" fmla="*/ 254 w 722"/>
                <a:gd name="T21" fmla="*/ 706 h 722"/>
                <a:gd name="T22" fmla="*/ 188 w 722"/>
                <a:gd name="T23" fmla="*/ 678 h 722"/>
                <a:gd name="T24" fmla="*/ 132 w 722"/>
                <a:gd name="T25" fmla="*/ 640 h 722"/>
                <a:gd name="T26" fmla="*/ 82 w 722"/>
                <a:gd name="T27" fmla="*/ 590 h 722"/>
                <a:gd name="T28" fmla="*/ 44 w 722"/>
                <a:gd name="T29" fmla="*/ 534 h 722"/>
                <a:gd name="T30" fmla="*/ 16 w 722"/>
                <a:gd name="T31" fmla="*/ 468 h 722"/>
                <a:gd name="T32" fmla="*/ 2 w 722"/>
                <a:gd name="T33" fmla="*/ 398 h 722"/>
                <a:gd name="T34" fmla="*/ 0 w 722"/>
                <a:gd name="T35" fmla="*/ 362 h 722"/>
                <a:gd name="T36" fmla="*/ 8 w 722"/>
                <a:gd name="T37" fmla="*/ 288 h 722"/>
                <a:gd name="T38" fmla="*/ 28 w 722"/>
                <a:gd name="T39" fmla="*/ 222 h 722"/>
                <a:gd name="T40" fmla="*/ 62 w 722"/>
                <a:gd name="T41" fmla="*/ 160 h 722"/>
                <a:gd name="T42" fmla="*/ 106 w 722"/>
                <a:gd name="T43" fmla="*/ 106 h 722"/>
                <a:gd name="T44" fmla="*/ 158 w 722"/>
                <a:gd name="T45" fmla="*/ 62 h 722"/>
                <a:gd name="T46" fmla="*/ 220 w 722"/>
                <a:gd name="T47" fmla="*/ 30 h 722"/>
                <a:gd name="T48" fmla="*/ 288 w 722"/>
                <a:gd name="T49" fmla="*/ 8 h 722"/>
                <a:gd name="T50" fmla="*/ 360 w 722"/>
                <a:gd name="T51" fmla="*/ 0 h 722"/>
                <a:gd name="T52" fmla="*/ 398 w 722"/>
                <a:gd name="T53" fmla="*/ 2 h 722"/>
                <a:gd name="T54" fmla="*/ 468 w 722"/>
                <a:gd name="T55" fmla="*/ 18 h 722"/>
                <a:gd name="T56" fmla="*/ 532 w 722"/>
                <a:gd name="T57" fmla="*/ 44 h 722"/>
                <a:gd name="T58" fmla="*/ 590 w 722"/>
                <a:gd name="T59" fmla="*/ 84 h 722"/>
                <a:gd name="T60" fmla="*/ 638 w 722"/>
                <a:gd name="T61" fmla="*/ 132 h 722"/>
                <a:gd name="T62" fmla="*/ 678 w 722"/>
                <a:gd name="T63" fmla="*/ 190 h 722"/>
                <a:gd name="T64" fmla="*/ 704 w 722"/>
                <a:gd name="T65" fmla="*/ 254 h 722"/>
                <a:gd name="T66" fmla="*/ 720 w 722"/>
                <a:gd name="T67" fmla="*/ 324 h 722"/>
                <a:gd name="T68" fmla="*/ 722 w 722"/>
                <a:gd name="T69" fmla="*/ 3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2" h="722">
                  <a:moveTo>
                    <a:pt x="722" y="362"/>
                  </a:moveTo>
                  <a:lnTo>
                    <a:pt x="722" y="362"/>
                  </a:lnTo>
                  <a:lnTo>
                    <a:pt x="720" y="398"/>
                  </a:lnTo>
                  <a:lnTo>
                    <a:pt x="714" y="434"/>
                  </a:lnTo>
                  <a:lnTo>
                    <a:pt x="704" y="468"/>
                  </a:lnTo>
                  <a:lnTo>
                    <a:pt x="692" y="502"/>
                  </a:lnTo>
                  <a:lnTo>
                    <a:pt x="678" y="534"/>
                  </a:lnTo>
                  <a:lnTo>
                    <a:pt x="660" y="564"/>
                  </a:lnTo>
                  <a:lnTo>
                    <a:pt x="638" y="590"/>
                  </a:lnTo>
                  <a:lnTo>
                    <a:pt x="616" y="616"/>
                  </a:lnTo>
                  <a:lnTo>
                    <a:pt x="590" y="640"/>
                  </a:lnTo>
                  <a:lnTo>
                    <a:pt x="562" y="660"/>
                  </a:lnTo>
                  <a:lnTo>
                    <a:pt x="532" y="678"/>
                  </a:lnTo>
                  <a:lnTo>
                    <a:pt x="500" y="694"/>
                  </a:lnTo>
                  <a:lnTo>
                    <a:pt x="468" y="706"/>
                  </a:lnTo>
                  <a:lnTo>
                    <a:pt x="434" y="714"/>
                  </a:lnTo>
                  <a:lnTo>
                    <a:pt x="398" y="720"/>
                  </a:lnTo>
                  <a:lnTo>
                    <a:pt x="360" y="722"/>
                  </a:lnTo>
                  <a:lnTo>
                    <a:pt x="360" y="722"/>
                  </a:lnTo>
                  <a:lnTo>
                    <a:pt x="324" y="720"/>
                  </a:lnTo>
                  <a:lnTo>
                    <a:pt x="288" y="714"/>
                  </a:lnTo>
                  <a:lnTo>
                    <a:pt x="254" y="706"/>
                  </a:lnTo>
                  <a:lnTo>
                    <a:pt x="220" y="694"/>
                  </a:lnTo>
                  <a:lnTo>
                    <a:pt x="188" y="678"/>
                  </a:lnTo>
                  <a:lnTo>
                    <a:pt x="158" y="660"/>
                  </a:lnTo>
                  <a:lnTo>
                    <a:pt x="132" y="640"/>
                  </a:lnTo>
                  <a:lnTo>
                    <a:pt x="106" y="616"/>
                  </a:lnTo>
                  <a:lnTo>
                    <a:pt x="82" y="590"/>
                  </a:lnTo>
                  <a:lnTo>
                    <a:pt x="62" y="564"/>
                  </a:lnTo>
                  <a:lnTo>
                    <a:pt x="44" y="534"/>
                  </a:lnTo>
                  <a:lnTo>
                    <a:pt x="28" y="502"/>
                  </a:lnTo>
                  <a:lnTo>
                    <a:pt x="16" y="468"/>
                  </a:lnTo>
                  <a:lnTo>
                    <a:pt x="8" y="434"/>
                  </a:lnTo>
                  <a:lnTo>
                    <a:pt x="2" y="39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24"/>
                  </a:lnTo>
                  <a:lnTo>
                    <a:pt x="8" y="288"/>
                  </a:lnTo>
                  <a:lnTo>
                    <a:pt x="16" y="254"/>
                  </a:lnTo>
                  <a:lnTo>
                    <a:pt x="28" y="222"/>
                  </a:lnTo>
                  <a:lnTo>
                    <a:pt x="44" y="190"/>
                  </a:lnTo>
                  <a:lnTo>
                    <a:pt x="62" y="160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4"/>
                  </a:lnTo>
                  <a:lnTo>
                    <a:pt x="158" y="62"/>
                  </a:lnTo>
                  <a:lnTo>
                    <a:pt x="188" y="44"/>
                  </a:lnTo>
                  <a:lnTo>
                    <a:pt x="220" y="30"/>
                  </a:lnTo>
                  <a:lnTo>
                    <a:pt x="254" y="18"/>
                  </a:lnTo>
                  <a:lnTo>
                    <a:pt x="288" y="8"/>
                  </a:lnTo>
                  <a:lnTo>
                    <a:pt x="324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2"/>
                  </a:lnTo>
                  <a:lnTo>
                    <a:pt x="434" y="8"/>
                  </a:lnTo>
                  <a:lnTo>
                    <a:pt x="468" y="18"/>
                  </a:lnTo>
                  <a:lnTo>
                    <a:pt x="500" y="30"/>
                  </a:lnTo>
                  <a:lnTo>
                    <a:pt x="532" y="44"/>
                  </a:lnTo>
                  <a:lnTo>
                    <a:pt x="562" y="62"/>
                  </a:lnTo>
                  <a:lnTo>
                    <a:pt x="590" y="84"/>
                  </a:lnTo>
                  <a:lnTo>
                    <a:pt x="616" y="106"/>
                  </a:lnTo>
                  <a:lnTo>
                    <a:pt x="638" y="132"/>
                  </a:lnTo>
                  <a:lnTo>
                    <a:pt x="660" y="160"/>
                  </a:lnTo>
                  <a:lnTo>
                    <a:pt x="678" y="190"/>
                  </a:lnTo>
                  <a:lnTo>
                    <a:pt x="692" y="222"/>
                  </a:lnTo>
                  <a:lnTo>
                    <a:pt x="704" y="254"/>
                  </a:lnTo>
                  <a:lnTo>
                    <a:pt x="714" y="288"/>
                  </a:lnTo>
                  <a:lnTo>
                    <a:pt x="720" y="324"/>
                  </a:lnTo>
                  <a:lnTo>
                    <a:pt x="722" y="362"/>
                  </a:lnTo>
                  <a:lnTo>
                    <a:pt x="722" y="362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42" name="テキスト ボックス 741"/>
          <p:cNvSpPr txBox="1"/>
          <p:nvPr/>
        </p:nvSpPr>
        <p:spPr>
          <a:xfrm>
            <a:off x="-4885105" y="8668561"/>
            <a:ext cx="1225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ボッチャとは？</a:t>
            </a:r>
            <a:endParaRPr kumimoji="1" lang="en-US" altLang="ja-JP" sz="16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748" name="テキスト ボックス 747"/>
          <p:cNvSpPr txBox="1"/>
          <p:nvPr/>
        </p:nvSpPr>
        <p:spPr>
          <a:xfrm>
            <a:off x="3930822" y="8606789"/>
            <a:ext cx="3497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ボッチャとは、ヨーロッパ発祥のパラリンピック種目で、病気や障害の有無を問わず誰もが楽しめるスポーツです。 身体と脳の体操になります。</a:t>
            </a:r>
          </a:p>
        </p:txBody>
      </p:sp>
      <p:sp>
        <p:nvSpPr>
          <p:cNvPr id="749" name="テキスト ボックス 748"/>
          <p:cNvSpPr txBox="1"/>
          <p:nvPr/>
        </p:nvSpPr>
        <p:spPr>
          <a:xfrm>
            <a:off x="-4103559" y="7394615"/>
            <a:ext cx="1693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rgbClr val="C9173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ドリンク飲み放題</a:t>
            </a:r>
            <a:endParaRPr kumimoji="1" lang="ja-JP" altLang="en-US" sz="1100" b="1" dirty="0">
              <a:solidFill>
                <a:srgbClr val="C9173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pic>
        <p:nvPicPr>
          <p:cNvPr id="3" name="図プレースホルダー 2">
            <a:extLst>
              <a:ext uri="{FF2B5EF4-FFF2-40B4-BE49-F238E27FC236}">
                <a16:creationId xmlns:a16="http://schemas.microsoft.com/office/drawing/2014/main" id="{7BB244C9-2D79-12A4-347E-AE9681D561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1" b="8851"/>
          <a:stretch/>
        </p:blipFill>
        <p:spPr>
          <a:xfrm>
            <a:off x="3422650" y="209317"/>
            <a:ext cx="4137025" cy="4279900"/>
          </a:xfrm>
        </p:spPr>
      </p:pic>
      <p:pic>
        <p:nvPicPr>
          <p:cNvPr id="6" name="図プレースホルダー 5">
            <a:extLst>
              <a:ext uri="{FF2B5EF4-FFF2-40B4-BE49-F238E27FC236}">
                <a16:creationId xmlns:a16="http://schemas.microsoft.com/office/drawing/2014/main" id="{825639AA-D75B-1BBA-1436-6BD305DA6C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r="6656"/>
          <a:stretch>
            <a:fillRect/>
          </a:stretch>
        </p:blipFill>
        <p:spPr>
          <a:xfrm>
            <a:off x="-5175603" y="4047801"/>
            <a:ext cx="3778250" cy="2876550"/>
          </a:xfrm>
        </p:spPr>
      </p:pic>
      <p:pic>
        <p:nvPicPr>
          <p:cNvPr id="10" name="図プレースホルダー 9">
            <a:extLst>
              <a:ext uri="{FF2B5EF4-FFF2-40B4-BE49-F238E27FC236}">
                <a16:creationId xmlns:a16="http://schemas.microsoft.com/office/drawing/2014/main" id="{53BE5EDE-FBC2-CE23-269E-B1524D618E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5" b="6595"/>
          <a:stretch/>
        </p:blipFill>
        <p:spPr>
          <a:xfrm>
            <a:off x="3869489" y="4804805"/>
            <a:ext cx="3778250" cy="3725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17" name="Group 704"/>
          <p:cNvGrpSpPr>
            <a:grpSpLocks noChangeAspect="1"/>
          </p:cNvGrpSpPr>
          <p:nvPr/>
        </p:nvGrpSpPr>
        <p:grpSpPr bwMode="auto">
          <a:xfrm>
            <a:off x="11854180" y="1087288"/>
            <a:ext cx="1731869" cy="1731869"/>
            <a:chOff x="-1297" y="2485"/>
            <a:chExt cx="770" cy="770"/>
          </a:xfrm>
        </p:grpSpPr>
        <p:sp>
          <p:nvSpPr>
            <p:cNvPr id="719" name="Freeform 705"/>
            <p:cNvSpPr>
              <a:spLocks/>
            </p:cNvSpPr>
            <p:nvPr/>
          </p:nvSpPr>
          <p:spPr bwMode="auto">
            <a:xfrm>
              <a:off x="-1297" y="2485"/>
              <a:ext cx="770" cy="770"/>
            </a:xfrm>
            <a:custGeom>
              <a:avLst/>
              <a:gdLst>
                <a:gd name="T0" fmla="*/ 770 w 770"/>
                <a:gd name="T1" fmla="*/ 386 h 770"/>
                <a:gd name="T2" fmla="*/ 762 w 770"/>
                <a:gd name="T3" fmla="*/ 464 h 770"/>
                <a:gd name="T4" fmla="*/ 740 w 770"/>
                <a:gd name="T5" fmla="*/ 536 h 770"/>
                <a:gd name="T6" fmla="*/ 704 w 770"/>
                <a:gd name="T7" fmla="*/ 600 h 770"/>
                <a:gd name="T8" fmla="*/ 656 w 770"/>
                <a:gd name="T9" fmla="*/ 658 h 770"/>
                <a:gd name="T10" fmla="*/ 600 w 770"/>
                <a:gd name="T11" fmla="*/ 704 h 770"/>
                <a:gd name="T12" fmla="*/ 534 w 770"/>
                <a:gd name="T13" fmla="*/ 740 h 770"/>
                <a:gd name="T14" fmla="*/ 462 w 770"/>
                <a:gd name="T15" fmla="*/ 762 h 770"/>
                <a:gd name="T16" fmla="*/ 384 w 770"/>
                <a:gd name="T17" fmla="*/ 770 h 770"/>
                <a:gd name="T18" fmla="*/ 346 w 770"/>
                <a:gd name="T19" fmla="*/ 768 h 770"/>
                <a:gd name="T20" fmla="*/ 270 w 770"/>
                <a:gd name="T21" fmla="*/ 754 h 770"/>
                <a:gd name="T22" fmla="*/ 200 w 770"/>
                <a:gd name="T23" fmla="*/ 724 h 770"/>
                <a:gd name="T24" fmla="*/ 140 w 770"/>
                <a:gd name="T25" fmla="*/ 682 h 770"/>
                <a:gd name="T26" fmla="*/ 88 w 770"/>
                <a:gd name="T27" fmla="*/ 630 h 770"/>
                <a:gd name="T28" fmla="*/ 46 w 770"/>
                <a:gd name="T29" fmla="*/ 570 h 770"/>
                <a:gd name="T30" fmla="*/ 16 w 770"/>
                <a:gd name="T31" fmla="*/ 500 h 770"/>
                <a:gd name="T32" fmla="*/ 2 w 770"/>
                <a:gd name="T33" fmla="*/ 424 h 770"/>
                <a:gd name="T34" fmla="*/ 0 w 770"/>
                <a:gd name="T35" fmla="*/ 386 h 770"/>
                <a:gd name="T36" fmla="*/ 8 w 770"/>
                <a:gd name="T37" fmla="*/ 308 h 770"/>
                <a:gd name="T38" fmla="*/ 30 w 770"/>
                <a:gd name="T39" fmla="*/ 236 h 770"/>
                <a:gd name="T40" fmla="*/ 66 w 770"/>
                <a:gd name="T41" fmla="*/ 170 h 770"/>
                <a:gd name="T42" fmla="*/ 112 w 770"/>
                <a:gd name="T43" fmla="*/ 114 h 770"/>
                <a:gd name="T44" fmla="*/ 170 w 770"/>
                <a:gd name="T45" fmla="*/ 66 h 770"/>
                <a:gd name="T46" fmla="*/ 234 w 770"/>
                <a:gd name="T47" fmla="*/ 30 h 770"/>
                <a:gd name="T48" fmla="*/ 306 w 770"/>
                <a:gd name="T49" fmla="*/ 8 h 770"/>
                <a:gd name="T50" fmla="*/ 384 w 770"/>
                <a:gd name="T51" fmla="*/ 0 h 770"/>
                <a:gd name="T52" fmla="*/ 424 w 770"/>
                <a:gd name="T53" fmla="*/ 2 h 770"/>
                <a:gd name="T54" fmla="*/ 498 w 770"/>
                <a:gd name="T55" fmla="*/ 18 h 770"/>
                <a:gd name="T56" fmla="*/ 568 w 770"/>
                <a:gd name="T57" fmla="*/ 46 h 770"/>
                <a:gd name="T58" fmla="*/ 630 w 770"/>
                <a:gd name="T59" fmla="*/ 88 h 770"/>
                <a:gd name="T60" fmla="*/ 682 w 770"/>
                <a:gd name="T61" fmla="*/ 140 h 770"/>
                <a:gd name="T62" fmla="*/ 724 w 770"/>
                <a:gd name="T63" fmla="*/ 202 h 770"/>
                <a:gd name="T64" fmla="*/ 752 w 770"/>
                <a:gd name="T65" fmla="*/ 270 h 770"/>
                <a:gd name="T66" fmla="*/ 768 w 770"/>
                <a:gd name="T67" fmla="*/ 346 h 770"/>
                <a:gd name="T68" fmla="*/ 770 w 770"/>
                <a:gd name="T69" fmla="*/ 38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770">
                  <a:moveTo>
                    <a:pt x="770" y="386"/>
                  </a:moveTo>
                  <a:lnTo>
                    <a:pt x="770" y="386"/>
                  </a:lnTo>
                  <a:lnTo>
                    <a:pt x="768" y="424"/>
                  </a:lnTo>
                  <a:lnTo>
                    <a:pt x="762" y="464"/>
                  </a:lnTo>
                  <a:lnTo>
                    <a:pt x="752" y="500"/>
                  </a:lnTo>
                  <a:lnTo>
                    <a:pt x="740" y="536"/>
                  </a:lnTo>
                  <a:lnTo>
                    <a:pt x="724" y="570"/>
                  </a:lnTo>
                  <a:lnTo>
                    <a:pt x="704" y="600"/>
                  </a:lnTo>
                  <a:lnTo>
                    <a:pt x="682" y="630"/>
                  </a:lnTo>
                  <a:lnTo>
                    <a:pt x="656" y="658"/>
                  </a:lnTo>
                  <a:lnTo>
                    <a:pt x="630" y="682"/>
                  </a:lnTo>
                  <a:lnTo>
                    <a:pt x="600" y="704"/>
                  </a:lnTo>
                  <a:lnTo>
                    <a:pt x="568" y="724"/>
                  </a:lnTo>
                  <a:lnTo>
                    <a:pt x="534" y="740"/>
                  </a:lnTo>
                  <a:lnTo>
                    <a:pt x="498" y="754"/>
                  </a:lnTo>
                  <a:lnTo>
                    <a:pt x="462" y="762"/>
                  </a:lnTo>
                  <a:lnTo>
                    <a:pt x="424" y="768"/>
                  </a:lnTo>
                  <a:lnTo>
                    <a:pt x="384" y="770"/>
                  </a:lnTo>
                  <a:lnTo>
                    <a:pt x="384" y="770"/>
                  </a:lnTo>
                  <a:lnTo>
                    <a:pt x="346" y="768"/>
                  </a:lnTo>
                  <a:lnTo>
                    <a:pt x="306" y="762"/>
                  </a:lnTo>
                  <a:lnTo>
                    <a:pt x="270" y="754"/>
                  </a:lnTo>
                  <a:lnTo>
                    <a:pt x="234" y="740"/>
                  </a:lnTo>
                  <a:lnTo>
                    <a:pt x="200" y="724"/>
                  </a:lnTo>
                  <a:lnTo>
                    <a:pt x="170" y="704"/>
                  </a:lnTo>
                  <a:lnTo>
                    <a:pt x="140" y="682"/>
                  </a:lnTo>
                  <a:lnTo>
                    <a:pt x="112" y="658"/>
                  </a:lnTo>
                  <a:lnTo>
                    <a:pt x="88" y="630"/>
                  </a:lnTo>
                  <a:lnTo>
                    <a:pt x="66" y="600"/>
                  </a:lnTo>
                  <a:lnTo>
                    <a:pt x="46" y="570"/>
                  </a:lnTo>
                  <a:lnTo>
                    <a:pt x="30" y="536"/>
                  </a:lnTo>
                  <a:lnTo>
                    <a:pt x="16" y="500"/>
                  </a:lnTo>
                  <a:lnTo>
                    <a:pt x="8" y="464"/>
                  </a:lnTo>
                  <a:lnTo>
                    <a:pt x="2" y="42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46"/>
                  </a:lnTo>
                  <a:lnTo>
                    <a:pt x="8" y="308"/>
                  </a:lnTo>
                  <a:lnTo>
                    <a:pt x="16" y="270"/>
                  </a:lnTo>
                  <a:lnTo>
                    <a:pt x="30" y="236"/>
                  </a:lnTo>
                  <a:lnTo>
                    <a:pt x="46" y="202"/>
                  </a:lnTo>
                  <a:lnTo>
                    <a:pt x="66" y="170"/>
                  </a:lnTo>
                  <a:lnTo>
                    <a:pt x="88" y="140"/>
                  </a:lnTo>
                  <a:lnTo>
                    <a:pt x="112" y="114"/>
                  </a:lnTo>
                  <a:lnTo>
                    <a:pt x="140" y="88"/>
                  </a:lnTo>
                  <a:lnTo>
                    <a:pt x="170" y="66"/>
                  </a:lnTo>
                  <a:lnTo>
                    <a:pt x="200" y="46"/>
                  </a:lnTo>
                  <a:lnTo>
                    <a:pt x="234" y="30"/>
                  </a:lnTo>
                  <a:lnTo>
                    <a:pt x="270" y="18"/>
                  </a:lnTo>
                  <a:lnTo>
                    <a:pt x="306" y="8"/>
                  </a:lnTo>
                  <a:lnTo>
                    <a:pt x="346" y="2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424" y="2"/>
                  </a:lnTo>
                  <a:lnTo>
                    <a:pt x="462" y="8"/>
                  </a:lnTo>
                  <a:lnTo>
                    <a:pt x="498" y="18"/>
                  </a:lnTo>
                  <a:lnTo>
                    <a:pt x="534" y="30"/>
                  </a:lnTo>
                  <a:lnTo>
                    <a:pt x="568" y="46"/>
                  </a:lnTo>
                  <a:lnTo>
                    <a:pt x="600" y="66"/>
                  </a:lnTo>
                  <a:lnTo>
                    <a:pt x="630" y="88"/>
                  </a:lnTo>
                  <a:lnTo>
                    <a:pt x="656" y="114"/>
                  </a:lnTo>
                  <a:lnTo>
                    <a:pt x="682" y="140"/>
                  </a:lnTo>
                  <a:lnTo>
                    <a:pt x="704" y="170"/>
                  </a:lnTo>
                  <a:lnTo>
                    <a:pt x="724" y="202"/>
                  </a:lnTo>
                  <a:lnTo>
                    <a:pt x="740" y="236"/>
                  </a:lnTo>
                  <a:lnTo>
                    <a:pt x="752" y="270"/>
                  </a:lnTo>
                  <a:lnTo>
                    <a:pt x="762" y="308"/>
                  </a:lnTo>
                  <a:lnTo>
                    <a:pt x="768" y="346"/>
                  </a:lnTo>
                  <a:lnTo>
                    <a:pt x="770" y="386"/>
                  </a:lnTo>
                  <a:lnTo>
                    <a:pt x="770" y="386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" name="Freeform 706"/>
            <p:cNvSpPr>
              <a:spLocks/>
            </p:cNvSpPr>
            <p:nvPr/>
          </p:nvSpPr>
          <p:spPr bwMode="auto">
            <a:xfrm>
              <a:off x="-1273" y="2509"/>
              <a:ext cx="722" cy="722"/>
            </a:xfrm>
            <a:custGeom>
              <a:avLst/>
              <a:gdLst>
                <a:gd name="T0" fmla="*/ 722 w 722"/>
                <a:gd name="T1" fmla="*/ 362 h 722"/>
                <a:gd name="T2" fmla="*/ 714 w 722"/>
                <a:gd name="T3" fmla="*/ 434 h 722"/>
                <a:gd name="T4" fmla="*/ 692 w 722"/>
                <a:gd name="T5" fmla="*/ 502 h 722"/>
                <a:gd name="T6" fmla="*/ 660 w 722"/>
                <a:gd name="T7" fmla="*/ 564 h 722"/>
                <a:gd name="T8" fmla="*/ 616 w 722"/>
                <a:gd name="T9" fmla="*/ 616 h 722"/>
                <a:gd name="T10" fmla="*/ 562 w 722"/>
                <a:gd name="T11" fmla="*/ 660 h 722"/>
                <a:gd name="T12" fmla="*/ 500 w 722"/>
                <a:gd name="T13" fmla="*/ 694 h 722"/>
                <a:gd name="T14" fmla="*/ 434 w 722"/>
                <a:gd name="T15" fmla="*/ 714 h 722"/>
                <a:gd name="T16" fmla="*/ 360 w 722"/>
                <a:gd name="T17" fmla="*/ 722 h 722"/>
                <a:gd name="T18" fmla="*/ 324 w 722"/>
                <a:gd name="T19" fmla="*/ 720 h 722"/>
                <a:gd name="T20" fmla="*/ 254 w 722"/>
                <a:gd name="T21" fmla="*/ 706 h 722"/>
                <a:gd name="T22" fmla="*/ 188 w 722"/>
                <a:gd name="T23" fmla="*/ 678 h 722"/>
                <a:gd name="T24" fmla="*/ 132 w 722"/>
                <a:gd name="T25" fmla="*/ 640 h 722"/>
                <a:gd name="T26" fmla="*/ 82 w 722"/>
                <a:gd name="T27" fmla="*/ 590 h 722"/>
                <a:gd name="T28" fmla="*/ 44 w 722"/>
                <a:gd name="T29" fmla="*/ 534 h 722"/>
                <a:gd name="T30" fmla="*/ 16 w 722"/>
                <a:gd name="T31" fmla="*/ 468 h 722"/>
                <a:gd name="T32" fmla="*/ 2 w 722"/>
                <a:gd name="T33" fmla="*/ 398 h 722"/>
                <a:gd name="T34" fmla="*/ 0 w 722"/>
                <a:gd name="T35" fmla="*/ 362 h 722"/>
                <a:gd name="T36" fmla="*/ 8 w 722"/>
                <a:gd name="T37" fmla="*/ 288 h 722"/>
                <a:gd name="T38" fmla="*/ 28 w 722"/>
                <a:gd name="T39" fmla="*/ 222 h 722"/>
                <a:gd name="T40" fmla="*/ 62 w 722"/>
                <a:gd name="T41" fmla="*/ 160 h 722"/>
                <a:gd name="T42" fmla="*/ 106 w 722"/>
                <a:gd name="T43" fmla="*/ 106 h 722"/>
                <a:gd name="T44" fmla="*/ 158 w 722"/>
                <a:gd name="T45" fmla="*/ 62 h 722"/>
                <a:gd name="T46" fmla="*/ 220 w 722"/>
                <a:gd name="T47" fmla="*/ 30 h 722"/>
                <a:gd name="T48" fmla="*/ 288 w 722"/>
                <a:gd name="T49" fmla="*/ 8 h 722"/>
                <a:gd name="T50" fmla="*/ 360 w 722"/>
                <a:gd name="T51" fmla="*/ 0 h 722"/>
                <a:gd name="T52" fmla="*/ 398 w 722"/>
                <a:gd name="T53" fmla="*/ 2 h 722"/>
                <a:gd name="T54" fmla="*/ 468 w 722"/>
                <a:gd name="T55" fmla="*/ 18 h 722"/>
                <a:gd name="T56" fmla="*/ 532 w 722"/>
                <a:gd name="T57" fmla="*/ 44 h 722"/>
                <a:gd name="T58" fmla="*/ 590 w 722"/>
                <a:gd name="T59" fmla="*/ 84 h 722"/>
                <a:gd name="T60" fmla="*/ 638 w 722"/>
                <a:gd name="T61" fmla="*/ 132 h 722"/>
                <a:gd name="T62" fmla="*/ 678 w 722"/>
                <a:gd name="T63" fmla="*/ 190 h 722"/>
                <a:gd name="T64" fmla="*/ 704 w 722"/>
                <a:gd name="T65" fmla="*/ 254 h 722"/>
                <a:gd name="T66" fmla="*/ 720 w 722"/>
                <a:gd name="T67" fmla="*/ 324 h 722"/>
                <a:gd name="T68" fmla="*/ 722 w 722"/>
                <a:gd name="T69" fmla="*/ 3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2" h="722">
                  <a:moveTo>
                    <a:pt x="722" y="362"/>
                  </a:moveTo>
                  <a:lnTo>
                    <a:pt x="722" y="362"/>
                  </a:lnTo>
                  <a:lnTo>
                    <a:pt x="720" y="398"/>
                  </a:lnTo>
                  <a:lnTo>
                    <a:pt x="714" y="434"/>
                  </a:lnTo>
                  <a:lnTo>
                    <a:pt x="704" y="468"/>
                  </a:lnTo>
                  <a:lnTo>
                    <a:pt x="692" y="502"/>
                  </a:lnTo>
                  <a:lnTo>
                    <a:pt x="678" y="534"/>
                  </a:lnTo>
                  <a:lnTo>
                    <a:pt x="660" y="564"/>
                  </a:lnTo>
                  <a:lnTo>
                    <a:pt x="638" y="590"/>
                  </a:lnTo>
                  <a:lnTo>
                    <a:pt x="616" y="616"/>
                  </a:lnTo>
                  <a:lnTo>
                    <a:pt x="590" y="640"/>
                  </a:lnTo>
                  <a:lnTo>
                    <a:pt x="562" y="660"/>
                  </a:lnTo>
                  <a:lnTo>
                    <a:pt x="532" y="678"/>
                  </a:lnTo>
                  <a:lnTo>
                    <a:pt x="500" y="694"/>
                  </a:lnTo>
                  <a:lnTo>
                    <a:pt x="468" y="706"/>
                  </a:lnTo>
                  <a:lnTo>
                    <a:pt x="434" y="714"/>
                  </a:lnTo>
                  <a:lnTo>
                    <a:pt x="398" y="720"/>
                  </a:lnTo>
                  <a:lnTo>
                    <a:pt x="360" y="722"/>
                  </a:lnTo>
                  <a:lnTo>
                    <a:pt x="360" y="722"/>
                  </a:lnTo>
                  <a:lnTo>
                    <a:pt x="324" y="720"/>
                  </a:lnTo>
                  <a:lnTo>
                    <a:pt x="288" y="714"/>
                  </a:lnTo>
                  <a:lnTo>
                    <a:pt x="254" y="706"/>
                  </a:lnTo>
                  <a:lnTo>
                    <a:pt x="220" y="694"/>
                  </a:lnTo>
                  <a:lnTo>
                    <a:pt x="188" y="678"/>
                  </a:lnTo>
                  <a:lnTo>
                    <a:pt x="158" y="660"/>
                  </a:lnTo>
                  <a:lnTo>
                    <a:pt x="132" y="640"/>
                  </a:lnTo>
                  <a:lnTo>
                    <a:pt x="106" y="616"/>
                  </a:lnTo>
                  <a:lnTo>
                    <a:pt x="82" y="590"/>
                  </a:lnTo>
                  <a:lnTo>
                    <a:pt x="62" y="564"/>
                  </a:lnTo>
                  <a:lnTo>
                    <a:pt x="44" y="534"/>
                  </a:lnTo>
                  <a:lnTo>
                    <a:pt x="28" y="502"/>
                  </a:lnTo>
                  <a:lnTo>
                    <a:pt x="16" y="468"/>
                  </a:lnTo>
                  <a:lnTo>
                    <a:pt x="8" y="434"/>
                  </a:lnTo>
                  <a:lnTo>
                    <a:pt x="2" y="39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24"/>
                  </a:lnTo>
                  <a:lnTo>
                    <a:pt x="8" y="288"/>
                  </a:lnTo>
                  <a:lnTo>
                    <a:pt x="16" y="254"/>
                  </a:lnTo>
                  <a:lnTo>
                    <a:pt x="28" y="222"/>
                  </a:lnTo>
                  <a:lnTo>
                    <a:pt x="44" y="190"/>
                  </a:lnTo>
                  <a:lnTo>
                    <a:pt x="62" y="160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4"/>
                  </a:lnTo>
                  <a:lnTo>
                    <a:pt x="158" y="62"/>
                  </a:lnTo>
                  <a:lnTo>
                    <a:pt x="188" y="44"/>
                  </a:lnTo>
                  <a:lnTo>
                    <a:pt x="220" y="30"/>
                  </a:lnTo>
                  <a:lnTo>
                    <a:pt x="254" y="18"/>
                  </a:lnTo>
                  <a:lnTo>
                    <a:pt x="288" y="8"/>
                  </a:lnTo>
                  <a:lnTo>
                    <a:pt x="324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2"/>
                  </a:lnTo>
                  <a:lnTo>
                    <a:pt x="434" y="8"/>
                  </a:lnTo>
                  <a:lnTo>
                    <a:pt x="468" y="18"/>
                  </a:lnTo>
                  <a:lnTo>
                    <a:pt x="500" y="30"/>
                  </a:lnTo>
                  <a:lnTo>
                    <a:pt x="532" y="44"/>
                  </a:lnTo>
                  <a:lnTo>
                    <a:pt x="562" y="62"/>
                  </a:lnTo>
                  <a:lnTo>
                    <a:pt x="590" y="84"/>
                  </a:lnTo>
                  <a:lnTo>
                    <a:pt x="616" y="106"/>
                  </a:lnTo>
                  <a:lnTo>
                    <a:pt x="638" y="132"/>
                  </a:lnTo>
                  <a:lnTo>
                    <a:pt x="660" y="160"/>
                  </a:lnTo>
                  <a:lnTo>
                    <a:pt x="678" y="190"/>
                  </a:lnTo>
                  <a:lnTo>
                    <a:pt x="692" y="222"/>
                  </a:lnTo>
                  <a:lnTo>
                    <a:pt x="704" y="254"/>
                  </a:lnTo>
                  <a:lnTo>
                    <a:pt x="714" y="288"/>
                  </a:lnTo>
                  <a:lnTo>
                    <a:pt x="720" y="324"/>
                  </a:lnTo>
                  <a:lnTo>
                    <a:pt x="722" y="362"/>
                  </a:lnTo>
                  <a:lnTo>
                    <a:pt x="722" y="362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21" name="テキスト ボックス 720"/>
          <p:cNvSpPr txBox="1"/>
          <p:nvPr/>
        </p:nvSpPr>
        <p:spPr>
          <a:xfrm>
            <a:off x="12091837" y="1426956"/>
            <a:ext cx="1256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麻雀は</a:t>
            </a:r>
            <a:endParaRPr lang="en-US" altLang="ja-JP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毎月</a:t>
            </a:r>
            <a:endParaRPr lang="en-US" altLang="ja-JP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第</a:t>
            </a:r>
            <a:r>
              <a:rPr lang="en-US" altLang="ja-JP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2</a:t>
            </a:r>
            <a:r>
              <a:rPr lang="ja-JP" altLang="en-US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火曜日</a:t>
            </a:r>
            <a:endParaRPr lang="en-US" altLang="ja-JP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開催予定</a:t>
            </a:r>
            <a:endParaRPr kumimoji="1" lang="en-US" altLang="ja-JP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>
            <a:cxnSpLocks/>
          </p:cNvCxnSpPr>
          <p:nvPr/>
        </p:nvCxnSpPr>
        <p:spPr>
          <a:xfrm flipV="1">
            <a:off x="-6009198" y="702179"/>
            <a:ext cx="2960127" cy="23343"/>
          </a:xfrm>
          <a:prstGeom prst="line">
            <a:avLst/>
          </a:prstGeom>
          <a:ln w="12700">
            <a:solidFill>
              <a:srgbClr val="852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>
            <a:cxnSpLocks/>
          </p:cNvCxnSpPr>
          <p:nvPr/>
        </p:nvCxnSpPr>
        <p:spPr>
          <a:xfrm>
            <a:off x="-6956704" y="2716241"/>
            <a:ext cx="4264367" cy="0"/>
          </a:xfrm>
          <a:prstGeom prst="line">
            <a:avLst/>
          </a:prstGeom>
          <a:ln w="12700">
            <a:solidFill>
              <a:srgbClr val="852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22"/>
          <p:cNvGrpSpPr>
            <a:grpSpLocks noChangeAspect="1"/>
          </p:cNvGrpSpPr>
          <p:nvPr/>
        </p:nvGrpSpPr>
        <p:grpSpPr bwMode="auto">
          <a:xfrm>
            <a:off x="-4154152" y="3695197"/>
            <a:ext cx="2738138" cy="963720"/>
            <a:chOff x="699" y="2775"/>
            <a:chExt cx="3364" cy="1184"/>
          </a:xfrm>
          <a:solidFill>
            <a:schemeClr val="bg1"/>
          </a:solidFill>
          <a:effectLst>
            <a:glow rad="63500">
              <a:schemeClr val="bg1">
                <a:alpha val="60000"/>
              </a:schemeClr>
            </a:glow>
          </a:effectLst>
        </p:grpSpPr>
        <p:sp>
          <p:nvSpPr>
            <p:cNvPr id="58" name="Freeform 23"/>
            <p:cNvSpPr>
              <a:spLocks noEditPoints="1"/>
            </p:cNvSpPr>
            <p:nvPr/>
          </p:nvSpPr>
          <p:spPr bwMode="auto">
            <a:xfrm>
              <a:off x="699" y="2775"/>
              <a:ext cx="1066" cy="1164"/>
            </a:xfrm>
            <a:custGeom>
              <a:avLst/>
              <a:gdLst>
                <a:gd name="T0" fmla="*/ 52 w 1066"/>
                <a:gd name="T1" fmla="*/ 316 h 1164"/>
                <a:gd name="T2" fmla="*/ 108 w 1066"/>
                <a:gd name="T3" fmla="*/ 334 h 1164"/>
                <a:gd name="T4" fmla="*/ 354 w 1066"/>
                <a:gd name="T5" fmla="*/ 316 h 1164"/>
                <a:gd name="T6" fmla="*/ 604 w 1066"/>
                <a:gd name="T7" fmla="*/ 288 h 1164"/>
                <a:gd name="T8" fmla="*/ 720 w 1066"/>
                <a:gd name="T9" fmla="*/ 242 h 1164"/>
                <a:gd name="T10" fmla="*/ 764 w 1066"/>
                <a:gd name="T11" fmla="*/ 264 h 1164"/>
                <a:gd name="T12" fmla="*/ 840 w 1066"/>
                <a:gd name="T13" fmla="*/ 322 h 1164"/>
                <a:gd name="T14" fmla="*/ 890 w 1066"/>
                <a:gd name="T15" fmla="*/ 372 h 1164"/>
                <a:gd name="T16" fmla="*/ 878 w 1066"/>
                <a:gd name="T17" fmla="*/ 394 h 1164"/>
                <a:gd name="T18" fmla="*/ 798 w 1066"/>
                <a:gd name="T19" fmla="*/ 506 h 1164"/>
                <a:gd name="T20" fmla="*/ 662 w 1066"/>
                <a:gd name="T21" fmla="*/ 742 h 1164"/>
                <a:gd name="T22" fmla="*/ 484 w 1066"/>
                <a:gd name="T23" fmla="*/ 934 h 1164"/>
                <a:gd name="T24" fmla="*/ 270 w 1066"/>
                <a:gd name="T25" fmla="*/ 1084 h 1164"/>
                <a:gd name="T26" fmla="*/ 60 w 1066"/>
                <a:gd name="T27" fmla="*/ 1136 h 1164"/>
                <a:gd name="T28" fmla="*/ 172 w 1066"/>
                <a:gd name="T29" fmla="*/ 1072 h 1164"/>
                <a:gd name="T30" fmla="*/ 302 w 1066"/>
                <a:gd name="T31" fmla="*/ 970 h 1164"/>
                <a:gd name="T32" fmla="*/ 434 w 1066"/>
                <a:gd name="T33" fmla="*/ 826 h 1164"/>
                <a:gd name="T34" fmla="*/ 578 w 1066"/>
                <a:gd name="T35" fmla="*/ 598 h 1164"/>
                <a:gd name="T36" fmla="*/ 648 w 1066"/>
                <a:gd name="T37" fmla="*/ 424 h 1164"/>
                <a:gd name="T38" fmla="*/ 654 w 1066"/>
                <a:gd name="T39" fmla="*/ 364 h 1164"/>
                <a:gd name="T40" fmla="*/ 638 w 1066"/>
                <a:gd name="T41" fmla="*/ 350 h 1164"/>
                <a:gd name="T42" fmla="*/ 580 w 1066"/>
                <a:gd name="T43" fmla="*/ 354 h 1164"/>
                <a:gd name="T44" fmla="*/ 202 w 1066"/>
                <a:gd name="T45" fmla="*/ 446 h 1164"/>
                <a:gd name="T46" fmla="*/ 116 w 1066"/>
                <a:gd name="T47" fmla="*/ 464 h 1164"/>
                <a:gd name="T48" fmla="*/ 68 w 1066"/>
                <a:gd name="T49" fmla="*/ 438 h 1164"/>
                <a:gd name="T50" fmla="*/ 0 w 1066"/>
                <a:gd name="T51" fmla="*/ 304 h 1164"/>
                <a:gd name="T52" fmla="*/ 1064 w 1066"/>
                <a:gd name="T53" fmla="*/ 144 h 1164"/>
                <a:gd name="T54" fmla="*/ 1044 w 1066"/>
                <a:gd name="T55" fmla="*/ 206 h 1164"/>
                <a:gd name="T56" fmla="*/ 996 w 1066"/>
                <a:gd name="T57" fmla="*/ 250 h 1164"/>
                <a:gd name="T58" fmla="*/ 946 w 1066"/>
                <a:gd name="T59" fmla="*/ 268 h 1164"/>
                <a:gd name="T60" fmla="*/ 906 w 1066"/>
                <a:gd name="T61" fmla="*/ 266 h 1164"/>
                <a:gd name="T62" fmla="*/ 856 w 1066"/>
                <a:gd name="T63" fmla="*/ 246 h 1164"/>
                <a:gd name="T64" fmla="*/ 820 w 1066"/>
                <a:gd name="T65" fmla="*/ 210 h 1164"/>
                <a:gd name="T66" fmla="*/ 800 w 1066"/>
                <a:gd name="T67" fmla="*/ 162 h 1164"/>
                <a:gd name="T68" fmla="*/ 798 w 1066"/>
                <a:gd name="T69" fmla="*/ 120 h 1164"/>
                <a:gd name="T70" fmla="*/ 814 w 1066"/>
                <a:gd name="T71" fmla="*/ 70 h 1164"/>
                <a:gd name="T72" fmla="*/ 848 w 1066"/>
                <a:gd name="T73" fmla="*/ 30 h 1164"/>
                <a:gd name="T74" fmla="*/ 892 w 1066"/>
                <a:gd name="T75" fmla="*/ 6 h 1164"/>
                <a:gd name="T76" fmla="*/ 932 w 1066"/>
                <a:gd name="T77" fmla="*/ 0 h 1164"/>
                <a:gd name="T78" fmla="*/ 984 w 1066"/>
                <a:gd name="T79" fmla="*/ 12 h 1164"/>
                <a:gd name="T80" fmla="*/ 1026 w 1066"/>
                <a:gd name="T81" fmla="*/ 40 h 1164"/>
                <a:gd name="T82" fmla="*/ 1060 w 1066"/>
                <a:gd name="T83" fmla="*/ 94 h 1164"/>
                <a:gd name="T84" fmla="*/ 1066 w 1066"/>
                <a:gd name="T85" fmla="*/ 132 h 1164"/>
                <a:gd name="T86" fmla="*/ 868 w 1066"/>
                <a:gd name="T87" fmla="*/ 160 h 1164"/>
                <a:gd name="T88" fmla="*/ 904 w 1066"/>
                <a:gd name="T89" fmla="*/ 196 h 1164"/>
                <a:gd name="T90" fmla="*/ 948 w 1066"/>
                <a:gd name="T91" fmla="*/ 200 h 1164"/>
                <a:gd name="T92" fmla="*/ 990 w 1066"/>
                <a:gd name="T93" fmla="*/ 172 h 1164"/>
                <a:gd name="T94" fmla="*/ 1000 w 1066"/>
                <a:gd name="T95" fmla="*/ 134 h 1164"/>
                <a:gd name="T96" fmla="*/ 982 w 1066"/>
                <a:gd name="T97" fmla="*/ 88 h 1164"/>
                <a:gd name="T98" fmla="*/ 932 w 1066"/>
                <a:gd name="T99" fmla="*/ 66 h 1164"/>
                <a:gd name="T100" fmla="*/ 894 w 1066"/>
                <a:gd name="T101" fmla="*/ 78 h 1164"/>
                <a:gd name="T102" fmla="*/ 864 w 1066"/>
                <a:gd name="T103" fmla="*/ 122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6" h="1164">
                  <a:moveTo>
                    <a:pt x="18" y="292"/>
                  </a:moveTo>
                  <a:lnTo>
                    <a:pt x="18" y="292"/>
                  </a:lnTo>
                  <a:lnTo>
                    <a:pt x="40" y="310"/>
                  </a:lnTo>
                  <a:lnTo>
                    <a:pt x="52" y="316"/>
                  </a:lnTo>
                  <a:lnTo>
                    <a:pt x="62" y="324"/>
                  </a:lnTo>
                  <a:lnTo>
                    <a:pt x="76" y="328"/>
                  </a:lnTo>
                  <a:lnTo>
                    <a:pt x="90" y="332"/>
                  </a:lnTo>
                  <a:lnTo>
                    <a:pt x="108" y="334"/>
                  </a:lnTo>
                  <a:lnTo>
                    <a:pt x="126" y="334"/>
                  </a:lnTo>
                  <a:lnTo>
                    <a:pt x="126" y="334"/>
                  </a:lnTo>
                  <a:lnTo>
                    <a:pt x="202" y="330"/>
                  </a:lnTo>
                  <a:lnTo>
                    <a:pt x="354" y="316"/>
                  </a:lnTo>
                  <a:lnTo>
                    <a:pt x="512" y="302"/>
                  </a:lnTo>
                  <a:lnTo>
                    <a:pt x="572" y="294"/>
                  </a:lnTo>
                  <a:lnTo>
                    <a:pt x="604" y="288"/>
                  </a:lnTo>
                  <a:lnTo>
                    <a:pt x="604" y="288"/>
                  </a:lnTo>
                  <a:lnTo>
                    <a:pt x="662" y="262"/>
                  </a:lnTo>
                  <a:lnTo>
                    <a:pt x="698" y="248"/>
                  </a:lnTo>
                  <a:lnTo>
                    <a:pt x="712" y="244"/>
                  </a:lnTo>
                  <a:lnTo>
                    <a:pt x="720" y="242"/>
                  </a:lnTo>
                  <a:lnTo>
                    <a:pt x="720" y="242"/>
                  </a:lnTo>
                  <a:lnTo>
                    <a:pt x="728" y="244"/>
                  </a:lnTo>
                  <a:lnTo>
                    <a:pt x="738" y="248"/>
                  </a:lnTo>
                  <a:lnTo>
                    <a:pt x="764" y="264"/>
                  </a:lnTo>
                  <a:lnTo>
                    <a:pt x="792" y="284"/>
                  </a:lnTo>
                  <a:lnTo>
                    <a:pt x="814" y="302"/>
                  </a:lnTo>
                  <a:lnTo>
                    <a:pt x="814" y="302"/>
                  </a:lnTo>
                  <a:lnTo>
                    <a:pt x="840" y="322"/>
                  </a:lnTo>
                  <a:lnTo>
                    <a:pt x="864" y="342"/>
                  </a:lnTo>
                  <a:lnTo>
                    <a:pt x="882" y="360"/>
                  </a:lnTo>
                  <a:lnTo>
                    <a:pt x="888" y="366"/>
                  </a:lnTo>
                  <a:lnTo>
                    <a:pt x="890" y="372"/>
                  </a:lnTo>
                  <a:lnTo>
                    <a:pt x="890" y="372"/>
                  </a:lnTo>
                  <a:lnTo>
                    <a:pt x="888" y="378"/>
                  </a:lnTo>
                  <a:lnTo>
                    <a:pt x="888" y="382"/>
                  </a:lnTo>
                  <a:lnTo>
                    <a:pt x="878" y="394"/>
                  </a:lnTo>
                  <a:lnTo>
                    <a:pt x="860" y="412"/>
                  </a:lnTo>
                  <a:lnTo>
                    <a:pt x="826" y="442"/>
                  </a:lnTo>
                  <a:lnTo>
                    <a:pt x="826" y="442"/>
                  </a:lnTo>
                  <a:lnTo>
                    <a:pt x="798" y="506"/>
                  </a:lnTo>
                  <a:lnTo>
                    <a:pt x="768" y="568"/>
                  </a:lnTo>
                  <a:lnTo>
                    <a:pt x="736" y="630"/>
                  </a:lnTo>
                  <a:lnTo>
                    <a:pt x="700" y="686"/>
                  </a:lnTo>
                  <a:lnTo>
                    <a:pt x="662" y="742"/>
                  </a:lnTo>
                  <a:lnTo>
                    <a:pt x="620" y="794"/>
                  </a:lnTo>
                  <a:lnTo>
                    <a:pt x="578" y="844"/>
                  </a:lnTo>
                  <a:lnTo>
                    <a:pt x="532" y="890"/>
                  </a:lnTo>
                  <a:lnTo>
                    <a:pt x="484" y="934"/>
                  </a:lnTo>
                  <a:lnTo>
                    <a:pt x="432" y="976"/>
                  </a:lnTo>
                  <a:lnTo>
                    <a:pt x="380" y="1014"/>
                  </a:lnTo>
                  <a:lnTo>
                    <a:pt x="326" y="1050"/>
                  </a:lnTo>
                  <a:lnTo>
                    <a:pt x="270" y="1084"/>
                  </a:lnTo>
                  <a:lnTo>
                    <a:pt x="212" y="1114"/>
                  </a:lnTo>
                  <a:lnTo>
                    <a:pt x="152" y="1140"/>
                  </a:lnTo>
                  <a:lnTo>
                    <a:pt x="92" y="1164"/>
                  </a:lnTo>
                  <a:lnTo>
                    <a:pt x="60" y="1136"/>
                  </a:lnTo>
                  <a:lnTo>
                    <a:pt x="60" y="1136"/>
                  </a:lnTo>
                  <a:lnTo>
                    <a:pt x="98" y="1116"/>
                  </a:lnTo>
                  <a:lnTo>
                    <a:pt x="136" y="1094"/>
                  </a:lnTo>
                  <a:lnTo>
                    <a:pt x="172" y="1072"/>
                  </a:lnTo>
                  <a:lnTo>
                    <a:pt x="206" y="1048"/>
                  </a:lnTo>
                  <a:lnTo>
                    <a:pt x="240" y="1022"/>
                  </a:lnTo>
                  <a:lnTo>
                    <a:pt x="270" y="996"/>
                  </a:lnTo>
                  <a:lnTo>
                    <a:pt x="302" y="970"/>
                  </a:lnTo>
                  <a:lnTo>
                    <a:pt x="330" y="942"/>
                  </a:lnTo>
                  <a:lnTo>
                    <a:pt x="358" y="914"/>
                  </a:lnTo>
                  <a:lnTo>
                    <a:pt x="384" y="884"/>
                  </a:lnTo>
                  <a:lnTo>
                    <a:pt x="434" y="826"/>
                  </a:lnTo>
                  <a:lnTo>
                    <a:pt x="476" y="768"/>
                  </a:lnTo>
                  <a:lnTo>
                    <a:pt x="516" y="710"/>
                  </a:lnTo>
                  <a:lnTo>
                    <a:pt x="550" y="654"/>
                  </a:lnTo>
                  <a:lnTo>
                    <a:pt x="578" y="598"/>
                  </a:lnTo>
                  <a:lnTo>
                    <a:pt x="602" y="548"/>
                  </a:lnTo>
                  <a:lnTo>
                    <a:pt x="622" y="502"/>
                  </a:lnTo>
                  <a:lnTo>
                    <a:pt x="636" y="460"/>
                  </a:lnTo>
                  <a:lnTo>
                    <a:pt x="648" y="424"/>
                  </a:lnTo>
                  <a:lnTo>
                    <a:pt x="654" y="396"/>
                  </a:lnTo>
                  <a:lnTo>
                    <a:pt x="656" y="376"/>
                  </a:lnTo>
                  <a:lnTo>
                    <a:pt x="656" y="376"/>
                  </a:lnTo>
                  <a:lnTo>
                    <a:pt x="654" y="364"/>
                  </a:lnTo>
                  <a:lnTo>
                    <a:pt x="650" y="358"/>
                  </a:lnTo>
                  <a:lnTo>
                    <a:pt x="648" y="354"/>
                  </a:lnTo>
                  <a:lnTo>
                    <a:pt x="642" y="352"/>
                  </a:lnTo>
                  <a:lnTo>
                    <a:pt x="638" y="350"/>
                  </a:lnTo>
                  <a:lnTo>
                    <a:pt x="622" y="348"/>
                  </a:lnTo>
                  <a:lnTo>
                    <a:pt x="622" y="348"/>
                  </a:lnTo>
                  <a:lnTo>
                    <a:pt x="604" y="350"/>
                  </a:lnTo>
                  <a:lnTo>
                    <a:pt x="580" y="354"/>
                  </a:lnTo>
                  <a:lnTo>
                    <a:pt x="514" y="366"/>
                  </a:lnTo>
                  <a:lnTo>
                    <a:pt x="438" y="384"/>
                  </a:lnTo>
                  <a:lnTo>
                    <a:pt x="354" y="406"/>
                  </a:lnTo>
                  <a:lnTo>
                    <a:pt x="202" y="446"/>
                  </a:lnTo>
                  <a:lnTo>
                    <a:pt x="146" y="458"/>
                  </a:lnTo>
                  <a:lnTo>
                    <a:pt x="128" y="462"/>
                  </a:lnTo>
                  <a:lnTo>
                    <a:pt x="116" y="464"/>
                  </a:lnTo>
                  <a:lnTo>
                    <a:pt x="116" y="464"/>
                  </a:lnTo>
                  <a:lnTo>
                    <a:pt x="104" y="462"/>
                  </a:lnTo>
                  <a:lnTo>
                    <a:pt x="92" y="458"/>
                  </a:lnTo>
                  <a:lnTo>
                    <a:pt x="80" y="450"/>
                  </a:lnTo>
                  <a:lnTo>
                    <a:pt x="68" y="438"/>
                  </a:lnTo>
                  <a:lnTo>
                    <a:pt x="68" y="438"/>
                  </a:lnTo>
                  <a:lnTo>
                    <a:pt x="54" y="416"/>
                  </a:lnTo>
                  <a:lnTo>
                    <a:pt x="40" y="390"/>
                  </a:lnTo>
                  <a:lnTo>
                    <a:pt x="0" y="304"/>
                  </a:lnTo>
                  <a:lnTo>
                    <a:pt x="18" y="292"/>
                  </a:lnTo>
                  <a:close/>
                  <a:moveTo>
                    <a:pt x="1066" y="132"/>
                  </a:moveTo>
                  <a:lnTo>
                    <a:pt x="1066" y="132"/>
                  </a:lnTo>
                  <a:lnTo>
                    <a:pt x="1064" y="144"/>
                  </a:lnTo>
                  <a:lnTo>
                    <a:pt x="1062" y="158"/>
                  </a:lnTo>
                  <a:lnTo>
                    <a:pt x="1060" y="170"/>
                  </a:lnTo>
                  <a:lnTo>
                    <a:pt x="1054" y="182"/>
                  </a:lnTo>
                  <a:lnTo>
                    <a:pt x="1044" y="206"/>
                  </a:lnTo>
                  <a:lnTo>
                    <a:pt x="1028" y="226"/>
                  </a:lnTo>
                  <a:lnTo>
                    <a:pt x="1018" y="236"/>
                  </a:lnTo>
                  <a:lnTo>
                    <a:pt x="1008" y="244"/>
                  </a:lnTo>
                  <a:lnTo>
                    <a:pt x="996" y="250"/>
                  </a:lnTo>
                  <a:lnTo>
                    <a:pt x="986" y="256"/>
                  </a:lnTo>
                  <a:lnTo>
                    <a:pt x="972" y="262"/>
                  </a:lnTo>
                  <a:lnTo>
                    <a:pt x="960" y="266"/>
                  </a:lnTo>
                  <a:lnTo>
                    <a:pt x="946" y="268"/>
                  </a:lnTo>
                  <a:lnTo>
                    <a:pt x="932" y="268"/>
                  </a:lnTo>
                  <a:lnTo>
                    <a:pt x="932" y="268"/>
                  </a:lnTo>
                  <a:lnTo>
                    <a:pt x="918" y="268"/>
                  </a:lnTo>
                  <a:lnTo>
                    <a:pt x="906" y="266"/>
                  </a:lnTo>
                  <a:lnTo>
                    <a:pt x="892" y="262"/>
                  </a:lnTo>
                  <a:lnTo>
                    <a:pt x="880" y="258"/>
                  </a:lnTo>
                  <a:lnTo>
                    <a:pt x="868" y="252"/>
                  </a:lnTo>
                  <a:lnTo>
                    <a:pt x="856" y="246"/>
                  </a:lnTo>
                  <a:lnTo>
                    <a:pt x="846" y="238"/>
                  </a:lnTo>
                  <a:lnTo>
                    <a:pt x="836" y="228"/>
                  </a:lnTo>
                  <a:lnTo>
                    <a:pt x="828" y="220"/>
                  </a:lnTo>
                  <a:lnTo>
                    <a:pt x="820" y="210"/>
                  </a:lnTo>
                  <a:lnTo>
                    <a:pt x="814" y="198"/>
                  </a:lnTo>
                  <a:lnTo>
                    <a:pt x="808" y="186"/>
                  </a:lnTo>
                  <a:lnTo>
                    <a:pt x="804" y="174"/>
                  </a:lnTo>
                  <a:lnTo>
                    <a:pt x="800" y="162"/>
                  </a:lnTo>
                  <a:lnTo>
                    <a:pt x="798" y="148"/>
                  </a:lnTo>
                  <a:lnTo>
                    <a:pt x="798" y="134"/>
                  </a:lnTo>
                  <a:lnTo>
                    <a:pt x="798" y="134"/>
                  </a:lnTo>
                  <a:lnTo>
                    <a:pt x="798" y="120"/>
                  </a:lnTo>
                  <a:lnTo>
                    <a:pt x="800" y="106"/>
                  </a:lnTo>
                  <a:lnTo>
                    <a:pt x="804" y="94"/>
                  </a:lnTo>
                  <a:lnTo>
                    <a:pt x="808" y="82"/>
                  </a:lnTo>
                  <a:lnTo>
                    <a:pt x="814" y="70"/>
                  </a:lnTo>
                  <a:lnTo>
                    <a:pt x="820" y="58"/>
                  </a:lnTo>
                  <a:lnTo>
                    <a:pt x="828" y="48"/>
                  </a:lnTo>
                  <a:lnTo>
                    <a:pt x="838" y="38"/>
                  </a:lnTo>
                  <a:lnTo>
                    <a:pt x="848" y="30"/>
                  </a:lnTo>
                  <a:lnTo>
                    <a:pt x="858" y="22"/>
                  </a:lnTo>
                  <a:lnTo>
                    <a:pt x="868" y="16"/>
                  </a:lnTo>
                  <a:lnTo>
                    <a:pt x="880" y="10"/>
                  </a:lnTo>
                  <a:lnTo>
                    <a:pt x="892" y="6"/>
                  </a:lnTo>
                  <a:lnTo>
                    <a:pt x="904" y="4"/>
                  </a:lnTo>
                  <a:lnTo>
                    <a:pt x="918" y="2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46" y="2"/>
                  </a:lnTo>
                  <a:lnTo>
                    <a:pt x="958" y="4"/>
                  </a:lnTo>
                  <a:lnTo>
                    <a:pt x="972" y="6"/>
                  </a:lnTo>
                  <a:lnTo>
                    <a:pt x="984" y="12"/>
                  </a:lnTo>
                  <a:lnTo>
                    <a:pt x="996" y="18"/>
                  </a:lnTo>
                  <a:lnTo>
                    <a:pt x="1006" y="24"/>
                  </a:lnTo>
                  <a:lnTo>
                    <a:pt x="1018" y="32"/>
                  </a:lnTo>
                  <a:lnTo>
                    <a:pt x="1026" y="40"/>
                  </a:lnTo>
                  <a:lnTo>
                    <a:pt x="1042" y="60"/>
                  </a:lnTo>
                  <a:lnTo>
                    <a:pt x="1050" y="70"/>
                  </a:lnTo>
                  <a:lnTo>
                    <a:pt x="1054" y="82"/>
                  </a:lnTo>
                  <a:lnTo>
                    <a:pt x="1060" y="94"/>
                  </a:lnTo>
                  <a:lnTo>
                    <a:pt x="1062" y="106"/>
                  </a:lnTo>
                  <a:lnTo>
                    <a:pt x="1064" y="120"/>
                  </a:lnTo>
                  <a:lnTo>
                    <a:pt x="1066" y="132"/>
                  </a:lnTo>
                  <a:lnTo>
                    <a:pt x="1066" y="132"/>
                  </a:lnTo>
                  <a:close/>
                  <a:moveTo>
                    <a:pt x="864" y="134"/>
                  </a:moveTo>
                  <a:lnTo>
                    <a:pt x="864" y="134"/>
                  </a:lnTo>
                  <a:lnTo>
                    <a:pt x="864" y="148"/>
                  </a:lnTo>
                  <a:lnTo>
                    <a:pt x="868" y="160"/>
                  </a:lnTo>
                  <a:lnTo>
                    <a:pt x="874" y="172"/>
                  </a:lnTo>
                  <a:lnTo>
                    <a:pt x="882" y="182"/>
                  </a:lnTo>
                  <a:lnTo>
                    <a:pt x="892" y="190"/>
                  </a:lnTo>
                  <a:lnTo>
                    <a:pt x="904" y="196"/>
                  </a:lnTo>
                  <a:lnTo>
                    <a:pt x="918" y="200"/>
                  </a:lnTo>
                  <a:lnTo>
                    <a:pt x="932" y="202"/>
                  </a:lnTo>
                  <a:lnTo>
                    <a:pt x="932" y="202"/>
                  </a:lnTo>
                  <a:lnTo>
                    <a:pt x="948" y="200"/>
                  </a:lnTo>
                  <a:lnTo>
                    <a:pt x="960" y="196"/>
                  </a:lnTo>
                  <a:lnTo>
                    <a:pt x="972" y="190"/>
                  </a:lnTo>
                  <a:lnTo>
                    <a:pt x="982" y="182"/>
                  </a:lnTo>
                  <a:lnTo>
                    <a:pt x="990" y="172"/>
                  </a:lnTo>
                  <a:lnTo>
                    <a:pt x="996" y="160"/>
                  </a:lnTo>
                  <a:lnTo>
                    <a:pt x="998" y="148"/>
                  </a:lnTo>
                  <a:lnTo>
                    <a:pt x="1000" y="134"/>
                  </a:lnTo>
                  <a:lnTo>
                    <a:pt x="1000" y="134"/>
                  </a:lnTo>
                  <a:lnTo>
                    <a:pt x="998" y="122"/>
                  </a:lnTo>
                  <a:lnTo>
                    <a:pt x="996" y="110"/>
                  </a:lnTo>
                  <a:lnTo>
                    <a:pt x="990" y="98"/>
                  </a:lnTo>
                  <a:lnTo>
                    <a:pt x="982" y="88"/>
                  </a:lnTo>
                  <a:lnTo>
                    <a:pt x="972" y="80"/>
                  </a:lnTo>
                  <a:lnTo>
                    <a:pt x="960" y="72"/>
                  </a:lnTo>
                  <a:lnTo>
                    <a:pt x="946" y="68"/>
                  </a:lnTo>
                  <a:lnTo>
                    <a:pt x="932" y="66"/>
                  </a:lnTo>
                  <a:lnTo>
                    <a:pt x="932" y="66"/>
                  </a:lnTo>
                  <a:lnTo>
                    <a:pt x="918" y="68"/>
                  </a:lnTo>
                  <a:lnTo>
                    <a:pt x="906" y="72"/>
                  </a:lnTo>
                  <a:lnTo>
                    <a:pt x="894" y="78"/>
                  </a:lnTo>
                  <a:lnTo>
                    <a:pt x="884" y="88"/>
                  </a:lnTo>
                  <a:lnTo>
                    <a:pt x="876" y="98"/>
                  </a:lnTo>
                  <a:lnTo>
                    <a:pt x="868" y="108"/>
                  </a:lnTo>
                  <a:lnTo>
                    <a:pt x="864" y="122"/>
                  </a:lnTo>
                  <a:lnTo>
                    <a:pt x="864" y="134"/>
                  </a:lnTo>
                  <a:lnTo>
                    <a:pt x="864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59" name="Freeform 24"/>
            <p:cNvSpPr>
              <a:spLocks noEditPoints="1"/>
            </p:cNvSpPr>
            <p:nvPr/>
          </p:nvSpPr>
          <p:spPr bwMode="auto">
            <a:xfrm>
              <a:off x="1979" y="2937"/>
              <a:ext cx="840" cy="1022"/>
            </a:xfrm>
            <a:custGeom>
              <a:avLst/>
              <a:gdLst>
                <a:gd name="T0" fmla="*/ 30 w 840"/>
                <a:gd name="T1" fmla="*/ 294 h 1022"/>
                <a:gd name="T2" fmla="*/ 64 w 840"/>
                <a:gd name="T3" fmla="*/ 316 h 1022"/>
                <a:gd name="T4" fmla="*/ 110 w 840"/>
                <a:gd name="T5" fmla="*/ 326 h 1022"/>
                <a:gd name="T6" fmla="*/ 174 w 840"/>
                <a:gd name="T7" fmla="*/ 324 h 1022"/>
                <a:gd name="T8" fmla="*/ 512 w 840"/>
                <a:gd name="T9" fmla="*/ 282 h 1022"/>
                <a:gd name="T10" fmla="*/ 586 w 840"/>
                <a:gd name="T11" fmla="*/ 268 h 1022"/>
                <a:gd name="T12" fmla="*/ 668 w 840"/>
                <a:gd name="T13" fmla="*/ 230 h 1022"/>
                <a:gd name="T14" fmla="*/ 688 w 840"/>
                <a:gd name="T15" fmla="*/ 222 h 1022"/>
                <a:gd name="T16" fmla="*/ 716 w 840"/>
                <a:gd name="T17" fmla="*/ 232 h 1022"/>
                <a:gd name="T18" fmla="*/ 796 w 840"/>
                <a:gd name="T19" fmla="*/ 302 h 1022"/>
                <a:gd name="T20" fmla="*/ 840 w 840"/>
                <a:gd name="T21" fmla="*/ 350 h 1022"/>
                <a:gd name="T22" fmla="*/ 840 w 840"/>
                <a:gd name="T23" fmla="*/ 362 h 1022"/>
                <a:gd name="T24" fmla="*/ 820 w 840"/>
                <a:gd name="T25" fmla="*/ 380 h 1022"/>
                <a:gd name="T26" fmla="*/ 778 w 840"/>
                <a:gd name="T27" fmla="*/ 408 h 1022"/>
                <a:gd name="T28" fmla="*/ 728 w 840"/>
                <a:gd name="T29" fmla="*/ 528 h 1022"/>
                <a:gd name="T30" fmla="*/ 636 w 840"/>
                <a:gd name="T31" fmla="*/ 672 h 1022"/>
                <a:gd name="T32" fmla="*/ 570 w 840"/>
                <a:gd name="T33" fmla="*/ 748 h 1022"/>
                <a:gd name="T34" fmla="*/ 512 w 840"/>
                <a:gd name="T35" fmla="*/ 804 h 1022"/>
                <a:gd name="T36" fmla="*/ 374 w 840"/>
                <a:gd name="T37" fmla="*/ 902 h 1022"/>
                <a:gd name="T38" fmla="*/ 280 w 840"/>
                <a:gd name="T39" fmla="*/ 952 h 1022"/>
                <a:gd name="T40" fmla="*/ 168 w 840"/>
                <a:gd name="T41" fmla="*/ 996 h 1022"/>
                <a:gd name="T42" fmla="*/ 48 w 840"/>
                <a:gd name="T43" fmla="*/ 994 h 1022"/>
                <a:gd name="T44" fmla="*/ 134 w 840"/>
                <a:gd name="T45" fmla="*/ 952 h 1022"/>
                <a:gd name="T46" fmla="*/ 248 w 840"/>
                <a:gd name="T47" fmla="*/ 882 h 1022"/>
                <a:gd name="T48" fmla="*/ 344 w 840"/>
                <a:gd name="T49" fmla="*/ 806 h 1022"/>
                <a:gd name="T50" fmla="*/ 420 w 840"/>
                <a:gd name="T51" fmla="*/ 728 h 1022"/>
                <a:gd name="T52" fmla="*/ 516 w 840"/>
                <a:gd name="T53" fmla="*/ 602 h 1022"/>
                <a:gd name="T54" fmla="*/ 584 w 840"/>
                <a:gd name="T55" fmla="*/ 472 h 1022"/>
                <a:gd name="T56" fmla="*/ 612 w 840"/>
                <a:gd name="T57" fmla="*/ 386 h 1022"/>
                <a:gd name="T58" fmla="*/ 616 w 840"/>
                <a:gd name="T59" fmla="*/ 356 h 1022"/>
                <a:gd name="T60" fmla="*/ 604 w 840"/>
                <a:gd name="T61" fmla="*/ 340 h 1022"/>
                <a:gd name="T62" fmla="*/ 590 w 840"/>
                <a:gd name="T63" fmla="*/ 336 h 1022"/>
                <a:gd name="T64" fmla="*/ 352 w 840"/>
                <a:gd name="T65" fmla="*/ 396 h 1022"/>
                <a:gd name="T66" fmla="*/ 110 w 840"/>
                <a:gd name="T67" fmla="*/ 456 h 1022"/>
                <a:gd name="T68" fmla="*/ 80 w 840"/>
                <a:gd name="T69" fmla="*/ 454 h 1022"/>
                <a:gd name="T70" fmla="*/ 60 w 840"/>
                <a:gd name="T71" fmla="*/ 438 h 1022"/>
                <a:gd name="T72" fmla="*/ 26 w 840"/>
                <a:gd name="T73" fmla="*/ 366 h 1022"/>
                <a:gd name="T74" fmla="*/ 104 w 840"/>
                <a:gd name="T75" fmla="*/ 12 h 1022"/>
                <a:gd name="T76" fmla="*/ 130 w 840"/>
                <a:gd name="T77" fmla="*/ 38 h 1022"/>
                <a:gd name="T78" fmla="*/ 180 w 840"/>
                <a:gd name="T79" fmla="*/ 58 h 1022"/>
                <a:gd name="T80" fmla="*/ 236 w 840"/>
                <a:gd name="T81" fmla="*/ 64 h 1022"/>
                <a:gd name="T82" fmla="*/ 472 w 840"/>
                <a:gd name="T83" fmla="*/ 38 h 1022"/>
                <a:gd name="T84" fmla="*/ 548 w 840"/>
                <a:gd name="T85" fmla="*/ 22 h 1022"/>
                <a:gd name="T86" fmla="*/ 628 w 840"/>
                <a:gd name="T87" fmla="*/ 0 h 1022"/>
                <a:gd name="T88" fmla="*/ 642 w 840"/>
                <a:gd name="T89" fmla="*/ 4 h 1022"/>
                <a:gd name="T90" fmla="*/ 660 w 840"/>
                <a:gd name="T91" fmla="*/ 20 h 1022"/>
                <a:gd name="T92" fmla="*/ 692 w 840"/>
                <a:gd name="T93" fmla="*/ 68 h 1022"/>
                <a:gd name="T94" fmla="*/ 708 w 840"/>
                <a:gd name="T95" fmla="*/ 102 h 1022"/>
                <a:gd name="T96" fmla="*/ 704 w 840"/>
                <a:gd name="T97" fmla="*/ 114 h 1022"/>
                <a:gd name="T98" fmla="*/ 682 w 840"/>
                <a:gd name="T99" fmla="*/ 120 h 1022"/>
                <a:gd name="T100" fmla="*/ 598 w 840"/>
                <a:gd name="T101" fmla="*/ 122 h 1022"/>
                <a:gd name="T102" fmla="*/ 478 w 840"/>
                <a:gd name="T103" fmla="*/ 136 h 1022"/>
                <a:gd name="T104" fmla="*/ 190 w 840"/>
                <a:gd name="T105" fmla="*/ 182 h 1022"/>
                <a:gd name="T106" fmla="*/ 160 w 840"/>
                <a:gd name="T107" fmla="*/ 178 h 1022"/>
                <a:gd name="T108" fmla="*/ 124 w 840"/>
                <a:gd name="T109" fmla="*/ 140 h 1022"/>
                <a:gd name="T110" fmla="*/ 78 w 840"/>
                <a:gd name="T111" fmla="*/ 26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0" h="1022">
                  <a:moveTo>
                    <a:pt x="18" y="284"/>
                  </a:moveTo>
                  <a:lnTo>
                    <a:pt x="18" y="284"/>
                  </a:lnTo>
                  <a:lnTo>
                    <a:pt x="30" y="294"/>
                  </a:lnTo>
                  <a:lnTo>
                    <a:pt x="40" y="304"/>
                  </a:lnTo>
                  <a:lnTo>
                    <a:pt x="52" y="310"/>
                  </a:lnTo>
                  <a:lnTo>
                    <a:pt x="64" y="316"/>
                  </a:lnTo>
                  <a:lnTo>
                    <a:pt x="78" y="322"/>
                  </a:lnTo>
                  <a:lnTo>
                    <a:pt x="92" y="324"/>
                  </a:lnTo>
                  <a:lnTo>
                    <a:pt x="110" y="326"/>
                  </a:lnTo>
                  <a:lnTo>
                    <a:pt x="132" y="326"/>
                  </a:lnTo>
                  <a:lnTo>
                    <a:pt x="132" y="326"/>
                  </a:lnTo>
                  <a:lnTo>
                    <a:pt x="174" y="324"/>
                  </a:lnTo>
                  <a:lnTo>
                    <a:pt x="234" y="320"/>
                  </a:lnTo>
                  <a:lnTo>
                    <a:pt x="378" y="302"/>
                  </a:lnTo>
                  <a:lnTo>
                    <a:pt x="512" y="282"/>
                  </a:lnTo>
                  <a:lnTo>
                    <a:pt x="560" y="274"/>
                  </a:lnTo>
                  <a:lnTo>
                    <a:pt x="586" y="268"/>
                  </a:lnTo>
                  <a:lnTo>
                    <a:pt x="586" y="268"/>
                  </a:lnTo>
                  <a:lnTo>
                    <a:pt x="606" y="260"/>
                  </a:lnTo>
                  <a:lnTo>
                    <a:pt x="638" y="244"/>
                  </a:lnTo>
                  <a:lnTo>
                    <a:pt x="668" y="230"/>
                  </a:lnTo>
                  <a:lnTo>
                    <a:pt x="680" y="224"/>
                  </a:lnTo>
                  <a:lnTo>
                    <a:pt x="688" y="222"/>
                  </a:lnTo>
                  <a:lnTo>
                    <a:pt x="688" y="222"/>
                  </a:lnTo>
                  <a:lnTo>
                    <a:pt x="700" y="224"/>
                  </a:lnTo>
                  <a:lnTo>
                    <a:pt x="706" y="226"/>
                  </a:lnTo>
                  <a:lnTo>
                    <a:pt x="716" y="232"/>
                  </a:lnTo>
                  <a:lnTo>
                    <a:pt x="746" y="256"/>
                  </a:lnTo>
                  <a:lnTo>
                    <a:pt x="796" y="302"/>
                  </a:lnTo>
                  <a:lnTo>
                    <a:pt x="796" y="302"/>
                  </a:lnTo>
                  <a:lnTo>
                    <a:pt x="824" y="328"/>
                  </a:lnTo>
                  <a:lnTo>
                    <a:pt x="836" y="344"/>
                  </a:lnTo>
                  <a:lnTo>
                    <a:pt x="840" y="350"/>
                  </a:lnTo>
                  <a:lnTo>
                    <a:pt x="840" y="354"/>
                  </a:lnTo>
                  <a:lnTo>
                    <a:pt x="840" y="354"/>
                  </a:lnTo>
                  <a:lnTo>
                    <a:pt x="840" y="362"/>
                  </a:lnTo>
                  <a:lnTo>
                    <a:pt x="836" y="368"/>
                  </a:lnTo>
                  <a:lnTo>
                    <a:pt x="828" y="374"/>
                  </a:lnTo>
                  <a:lnTo>
                    <a:pt x="820" y="380"/>
                  </a:lnTo>
                  <a:lnTo>
                    <a:pt x="820" y="380"/>
                  </a:lnTo>
                  <a:lnTo>
                    <a:pt x="778" y="408"/>
                  </a:lnTo>
                  <a:lnTo>
                    <a:pt x="778" y="408"/>
                  </a:lnTo>
                  <a:lnTo>
                    <a:pt x="764" y="444"/>
                  </a:lnTo>
                  <a:lnTo>
                    <a:pt x="748" y="484"/>
                  </a:lnTo>
                  <a:lnTo>
                    <a:pt x="728" y="528"/>
                  </a:lnTo>
                  <a:lnTo>
                    <a:pt x="702" y="574"/>
                  </a:lnTo>
                  <a:lnTo>
                    <a:pt x="672" y="622"/>
                  </a:lnTo>
                  <a:lnTo>
                    <a:pt x="636" y="672"/>
                  </a:lnTo>
                  <a:lnTo>
                    <a:pt x="616" y="698"/>
                  </a:lnTo>
                  <a:lnTo>
                    <a:pt x="594" y="724"/>
                  </a:lnTo>
                  <a:lnTo>
                    <a:pt x="570" y="748"/>
                  </a:lnTo>
                  <a:lnTo>
                    <a:pt x="544" y="774"/>
                  </a:lnTo>
                  <a:lnTo>
                    <a:pt x="544" y="774"/>
                  </a:lnTo>
                  <a:lnTo>
                    <a:pt x="512" y="804"/>
                  </a:lnTo>
                  <a:lnTo>
                    <a:pt x="472" y="836"/>
                  </a:lnTo>
                  <a:lnTo>
                    <a:pt x="428" y="868"/>
                  </a:lnTo>
                  <a:lnTo>
                    <a:pt x="374" y="902"/>
                  </a:lnTo>
                  <a:lnTo>
                    <a:pt x="344" y="920"/>
                  </a:lnTo>
                  <a:lnTo>
                    <a:pt x="314" y="936"/>
                  </a:lnTo>
                  <a:lnTo>
                    <a:pt x="280" y="952"/>
                  </a:lnTo>
                  <a:lnTo>
                    <a:pt x="244" y="968"/>
                  </a:lnTo>
                  <a:lnTo>
                    <a:pt x="208" y="982"/>
                  </a:lnTo>
                  <a:lnTo>
                    <a:pt x="168" y="996"/>
                  </a:lnTo>
                  <a:lnTo>
                    <a:pt x="128" y="1010"/>
                  </a:lnTo>
                  <a:lnTo>
                    <a:pt x="84" y="1022"/>
                  </a:lnTo>
                  <a:lnTo>
                    <a:pt x="48" y="994"/>
                  </a:lnTo>
                  <a:lnTo>
                    <a:pt x="48" y="994"/>
                  </a:lnTo>
                  <a:lnTo>
                    <a:pt x="92" y="974"/>
                  </a:lnTo>
                  <a:lnTo>
                    <a:pt x="134" y="952"/>
                  </a:lnTo>
                  <a:lnTo>
                    <a:pt x="174" y="930"/>
                  </a:lnTo>
                  <a:lnTo>
                    <a:pt x="212" y="906"/>
                  </a:lnTo>
                  <a:lnTo>
                    <a:pt x="248" y="882"/>
                  </a:lnTo>
                  <a:lnTo>
                    <a:pt x="282" y="856"/>
                  </a:lnTo>
                  <a:lnTo>
                    <a:pt x="314" y="832"/>
                  </a:lnTo>
                  <a:lnTo>
                    <a:pt x="344" y="806"/>
                  </a:lnTo>
                  <a:lnTo>
                    <a:pt x="370" y="780"/>
                  </a:lnTo>
                  <a:lnTo>
                    <a:pt x="396" y="754"/>
                  </a:lnTo>
                  <a:lnTo>
                    <a:pt x="420" y="728"/>
                  </a:lnTo>
                  <a:lnTo>
                    <a:pt x="444" y="702"/>
                  </a:lnTo>
                  <a:lnTo>
                    <a:pt x="482" y="652"/>
                  </a:lnTo>
                  <a:lnTo>
                    <a:pt x="516" y="602"/>
                  </a:lnTo>
                  <a:lnTo>
                    <a:pt x="544" y="554"/>
                  </a:lnTo>
                  <a:lnTo>
                    <a:pt x="566" y="510"/>
                  </a:lnTo>
                  <a:lnTo>
                    <a:pt x="584" y="472"/>
                  </a:lnTo>
                  <a:lnTo>
                    <a:pt x="596" y="436"/>
                  </a:lnTo>
                  <a:lnTo>
                    <a:pt x="606" y="408"/>
                  </a:lnTo>
                  <a:lnTo>
                    <a:pt x="612" y="386"/>
                  </a:lnTo>
                  <a:lnTo>
                    <a:pt x="616" y="364"/>
                  </a:lnTo>
                  <a:lnTo>
                    <a:pt x="616" y="364"/>
                  </a:lnTo>
                  <a:lnTo>
                    <a:pt x="616" y="356"/>
                  </a:lnTo>
                  <a:lnTo>
                    <a:pt x="612" y="348"/>
                  </a:lnTo>
                  <a:lnTo>
                    <a:pt x="610" y="344"/>
                  </a:lnTo>
                  <a:lnTo>
                    <a:pt x="604" y="340"/>
                  </a:lnTo>
                  <a:lnTo>
                    <a:pt x="598" y="338"/>
                  </a:lnTo>
                  <a:lnTo>
                    <a:pt x="590" y="336"/>
                  </a:lnTo>
                  <a:lnTo>
                    <a:pt x="590" y="336"/>
                  </a:lnTo>
                  <a:lnTo>
                    <a:pt x="562" y="342"/>
                  </a:lnTo>
                  <a:lnTo>
                    <a:pt x="508" y="356"/>
                  </a:lnTo>
                  <a:lnTo>
                    <a:pt x="352" y="396"/>
                  </a:lnTo>
                  <a:lnTo>
                    <a:pt x="192" y="438"/>
                  </a:lnTo>
                  <a:lnTo>
                    <a:pt x="132" y="452"/>
                  </a:lnTo>
                  <a:lnTo>
                    <a:pt x="110" y="456"/>
                  </a:lnTo>
                  <a:lnTo>
                    <a:pt x="96" y="456"/>
                  </a:lnTo>
                  <a:lnTo>
                    <a:pt x="96" y="456"/>
                  </a:lnTo>
                  <a:lnTo>
                    <a:pt x="80" y="454"/>
                  </a:lnTo>
                  <a:lnTo>
                    <a:pt x="74" y="452"/>
                  </a:lnTo>
                  <a:lnTo>
                    <a:pt x="68" y="448"/>
                  </a:lnTo>
                  <a:lnTo>
                    <a:pt x="60" y="438"/>
                  </a:lnTo>
                  <a:lnTo>
                    <a:pt x="52" y="424"/>
                  </a:lnTo>
                  <a:lnTo>
                    <a:pt x="52" y="424"/>
                  </a:lnTo>
                  <a:lnTo>
                    <a:pt x="26" y="366"/>
                  </a:lnTo>
                  <a:lnTo>
                    <a:pt x="0" y="298"/>
                  </a:lnTo>
                  <a:lnTo>
                    <a:pt x="18" y="284"/>
                  </a:lnTo>
                  <a:close/>
                  <a:moveTo>
                    <a:pt x="104" y="12"/>
                  </a:moveTo>
                  <a:lnTo>
                    <a:pt x="104" y="12"/>
                  </a:lnTo>
                  <a:lnTo>
                    <a:pt x="120" y="28"/>
                  </a:lnTo>
                  <a:lnTo>
                    <a:pt x="130" y="38"/>
                  </a:lnTo>
                  <a:lnTo>
                    <a:pt x="142" y="46"/>
                  </a:lnTo>
                  <a:lnTo>
                    <a:pt x="158" y="52"/>
                  </a:lnTo>
                  <a:lnTo>
                    <a:pt x="180" y="58"/>
                  </a:lnTo>
                  <a:lnTo>
                    <a:pt x="206" y="62"/>
                  </a:lnTo>
                  <a:lnTo>
                    <a:pt x="236" y="64"/>
                  </a:lnTo>
                  <a:lnTo>
                    <a:pt x="236" y="64"/>
                  </a:lnTo>
                  <a:lnTo>
                    <a:pt x="296" y="60"/>
                  </a:lnTo>
                  <a:lnTo>
                    <a:pt x="380" y="50"/>
                  </a:lnTo>
                  <a:lnTo>
                    <a:pt x="472" y="38"/>
                  </a:lnTo>
                  <a:lnTo>
                    <a:pt x="512" y="30"/>
                  </a:lnTo>
                  <a:lnTo>
                    <a:pt x="548" y="22"/>
                  </a:lnTo>
                  <a:lnTo>
                    <a:pt x="548" y="22"/>
                  </a:lnTo>
                  <a:lnTo>
                    <a:pt x="590" y="10"/>
                  </a:lnTo>
                  <a:lnTo>
                    <a:pt x="612" y="4"/>
                  </a:lnTo>
                  <a:lnTo>
                    <a:pt x="628" y="0"/>
                  </a:lnTo>
                  <a:lnTo>
                    <a:pt x="628" y="0"/>
                  </a:lnTo>
                  <a:lnTo>
                    <a:pt x="634" y="2"/>
                  </a:lnTo>
                  <a:lnTo>
                    <a:pt x="642" y="4"/>
                  </a:lnTo>
                  <a:lnTo>
                    <a:pt x="646" y="6"/>
                  </a:lnTo>
                  <a:lnTo>
                    <a:pt x="652" y="10"/>
                  </a:lnTo>
                  <a:lnTo>
                    <a:pt x="660" y="20"/>
                  </a:lnTo>
                  <a:lnTo>
                    <a:pt x="670" y="34"/>
                  </a:lnTo>
                  <a:lnTo>
                    <a:pt x="670" y="34"/>
                  </a:lnTo>
                  <a:lnTo>
                    <a:pt x="692" y="68"/>
                  </a:lnTo>
                  <a:lnTo>
                    <a:pt x="702" y="88"/>
                  </a:lnTo>
                  <a:lnTo>
                    <a:pt x="706" y="96"/>
                  </a:lnTo>
                  <a:lnTo>
                    <a:pt x="708" y="102"/>
                  </a:lnTo>
                  <a:lnTo>
                    <a:pt x="708" y="102"/>
                  </a:lnTo>
                  <a:lnTo>
                    <a:pt x="706" y="108"/>
                  </a:lnTo>
                  <a:lnTo>
                    <a:pt x="704" y="114"/>
                  </a:lnTo>
                  <a:lnTo>
                    <a:pt x="698" y="116"/>
                  </a:lnTo>
                  <a:lnTo>
                    <a:pt x="694" y="118"/>
                  </a:lnTo>
                  <a:lnTo>
                    <a:pt x="682" y="120"/>
                  </a:lnTo>
                  <a:lnTo>
                    <a:pt x="670" y="122"/>
                  </a:lnTo>
                  <a:lnTo>
                    <a:pt x="670" y="122"/>
                  </a:lnTo>
                  <a:lnTo>
                    <a:pt x="598" y="122"/>
                  </a:lnTo>
                  <a:lnTo>
                    <a:pt x="560" y="124"/>
                  </a:lnTo>
                  <a:lnTo>
                    <a:pt x="560" y="124"/>
                  </a:lnTo>
                  <a:lnTo>
                    <a:pt x="478" y="136"/>
                  </a:lnTo>
                  <a:lnTo>
                    <a:pt x="356" y="156"/>
                  </a:lnTo>
                  <a:lnTo>
                    <a:pt x="244" y="174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74" y="182"/>
                  </a:lnTo>
                  <a:lnTo>
                    <a:pt x="160" y="178"/>
                  </a:lnTo>
                  <a:lnTo>
                    <a:pt x="148" y="172"/>
                  </a:lnTo>
                  <a:lnTo>
                    <a:pt x="136" y="160"/>
                  </a:lnTo>
                  <a:lnTo>
                    <a:pt x="124" y="140"/>
                  </a:lnTo>
                  <a:lnTo>
                    <a:pt x="112" y="112"/>
                  </a:lnTo>
                  <a:lnTo>
                    <a:pt x="96" y="76"/>
                  </a:lnTo>
                  <a:lnTo>
                    <a:pt x="78" y="26"/>
                  </a:lnTo>
                  <a:lnTo>
                    <a:pt x="10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60" name="Freeform 25"/>
            <p:cNvSpPr>
              <a:spLocks noEditPoints="1"/>
            </p:cNvSpPr>
            <p:nvPr/>
          </p:nvSpPr>
          <p:spPr bwMode="auto">
            <a:xfrm>
              <a:off x="3107" y="2991"/>
              <a:ext cx="956" cy="840"/>
            </a:xfrm>
            <a:custGeom>
              <a:avLst/>
              <a:gdLst>
                <a:gd name="T0" fmla="*/ 956 w 956"/>
                <a:gd name="T1" fmla="*/ 230 h 840"/>
                <a:gd name="T2" fmla="*/ 924 w 956"/>
                <a:gd name="T3" fmla="*/ 280 h 840"/>
                <a:gd name="T4" fmla="*/ 876 w 956"/>
                <a:gd name="T5" fmla="*/ 340 h 840"/>
                <a:gd name="T6" fmla="*/ 814 w 956"/>
                <a:gd name="T7" fmla="*/ 408 h 840"/>
                <a:gd name="T8" fmla="*/ 738 w 956"/>
                <a:gd name="T9" fmla="*/ 482 h 840"/>
                <a:gd name="T10" fmla="*/ 646 w 956"/>
                <a:gd name="T11" fmla="*/ 558 h 840"/>
                <a:gd name="T12" fmla="*/ 538 w 956"/>
                <a:gd name="T13" fmla="*/ 636 h 840"/>
                <a:gd name="T14" fmla="*/ 414 w 956"/>
                <a:gd name="T15" fmla="*/ 712 h 840"/>
                <a:gd name="T16" fmla="*/ 276 w 956"/>
                <a:gd name="T17" fmla="*/ 784 h 840"/>
                <a:gd name="T18" fmla="*/ 232 w 956"/>
                <a:gd name="T19" fmla="*/ 808 h 840"/>
                <a:gd name="T20" fmla="*/ 188 w 956"/>
                <a:gd name="T21" fmla="*/ 832 h 840"/>
                <a:gd name="T22" fmla="*/ 162 w 956"/>
                <a:gd name="T23" fmla="*/ 838 h 840"/>
                <a:gd name="T24" fmla="*/ 150 w 956"/>
                <a:gd name="T25" fmla="*/ 840 h 840"/>
                <a:gd name="T26" fmla="*/ 128 w 956"/>
                <a:gd name="T27" fmla="*/ 834 h 840"/>
                <a:gd name="T28" fmla="*/ 116 w 956"/>
                <a:gd name="T29" fmla="*/ 826 h 840"/>
                <a:gd name="T30" fmla="*/ 92 w 956"/>
                <a:gd name="T31" fmla="*/ 798 h 840"/>
                <a:gd name="T32" fmla="*/ 54 w 956"/>
                <a:gd name="T33" fmla="*/ 736 h 840"/>
                <a:gd name="T34" fmla="*/ 0 w 956"/>
                <a:gd name="T35" fmla="*/ 646 h 840"/>
                <a:gd name="T36" fmla="*/ 34 w 956"/>
                <a:gd name="T37" fmla="*/ 620 h 840"/>
                <a:gd name="T38" fmla="*/ 70 w 956"/>
                <a:gd name="T39" fmla="*/ 652 h 840"/>
                <a:gd name="T40" fmla="*/ 94 w 956"/>
                <a:gd name="T41" fmla="*/ 662 h 840"/>
                <a:gd name="T42" fmla="*/ 122 w 956"/>
                <a:gd name="T43" fmla="*/ 666 h 840"/>
                <a:gd name="T44" fmla="*/ 148 w 956"/>
                <a:gd name="T45" fmla="*/ 664 h 840"/>
                <a:gd name="T46" fmla="*/ 222 w 956"/>
                <a:gd name="T47" fmla="*/ 642 h 840"/>
                <a:gd name="T48" fmla="*/ 320 w 956"/>
                <a:gd name="T49" fmla="*/ 600 h 840"/>
                <a:gd name="T50" fmla="*/ 434 w 956"/>
                <a:gd name="T51" fmla="*/ 544 h 840"/>
                <a:gd name="T52" fmla="*/ 558 w 956"/>
                <a:gd name="T53" fmla="*/ 476 h 840"/>
                <a:gd name="T54" fmla="*/ 682 w 956"/>
                <a:gd name="T55" fmla="*/ 398 h 840"/>
                <a:gd name="T56" fmla="*/ 800 w 956"/>
                <a:gd name="T57" fmla="*/ 314 h 840"/>
                <a:gd name="T58" fmla="*/ 902 w 956"/>
                <a:gd name="T59" fmla="*/ 226 h 840"/>
                <a:gd name="T60" fmla="*/ 956 w 956"/>
                <a:gd name="T61" fmla="*/ 230 h 840"/>
                <a:gd name="T62" fmla="*/ 174 w 956"/>
                <a:gd name="T63" fmla="*/ 0 h 840"/>
                <a:gd name="T64" fmla="*/ 180 w 956"/>
                <a:gd name="T65" fmla="*/ 22 h 840"/>
                <a:gd name="T66" fmla="*/ 214 w 956"/>
                <a:gd name="T67" fmla="*/ 76 h 840"/>
                <a:gd name="T68" fmla="*/ 238 w 956"/>
                <a:gd name="T69" fmla="*/ 102 h 840"/>
                <a:gd name="T70" fmla="*/ 268 w 956"/>
                <a:gd name="T71" fmla="*/ 126 h 840"/>
                <a:gd name="T72" fmla="*/ 302 w 956"/>
                <a:gd name="T73" fmla="*/ 144 h 840"/>
                <a:gd name="T74" fmla="*/ 342 w 956"/>
                <a:gd name="T75" fmla="*/ 158 h 840"/>
                <a:gd name="T76" fmla="*/ 384 w 956"/>
                <a:gd name="T77" fmla="*/ 162 h 840"/>
                <a:gd name="T78" fmla="*/ 404 w 956"/>
                <a:gd name="T79" fmla="*/ 162 h 840"/>
                <a:gd name="T80" fmla="*/ 424 w 956"/>
                <a:gd name="T81" fmla="*/ 166 h 840"/>
                <a:gd name="T82" fmla="*/ 426 w 956"/>
                <a:gd name="T83" fmla="*/ 172 h 840"/>
                <a:gd name="T84" fmla="*/ 436 w 956"/>
                <a:gd name="T85" fmla="*/ 248 h 840"/>
                <a:gd name="T86" fmla="*/ 434 w 956"/>
                <a:gd name="T87" fmla="*/ 260 h 840"/>
                <a:gd name="T88" fmla="*/ 428 w 956"/>
                <a:gd name="T89" fmla="*/ 268 h 840"/>
                <a:gd name="T90" fmla="*/ 398 w 956"/>
                <a:gd name="T91" fmla="*/ 270 h 840"/>
                <a:gd name="T92" fmla="*/ 358 w 956"/>
                <a:gd name="T93" fmla="*/ 272 h 840"/>
                <a:gd name="T94" fmla="*/ 316 w 956"/>
                <a:gd name="T95" fmla="*/ 278 h 840"/>
                <a:gd name="T96" fmla="*/ 268 w 956"/>
                <a:gd name="T97" fmla="*/ 296 h 840"/>
                <a:gd name="T98" fmla="*/ 218 w 956"/>
                <a:gd name="T99" fmla="*/ 330 h 840"/>
                <a:gd name="T100" fmla="*/ 182 w 956"/>
                <a:gd name="T101" fmla="*/ 306 h 840"/>
                <a:gd name="T102" fmla="*/ 228 w 956"/>
                <a:gd name="T103" fmla="*/ 266 h 840"/>
                <a:gd name="T104" fmla="*/ 242 w 956"/>
                <a:gd name="T105" fmla="*/ 252 h 840"/>
                <a:gd name="T106" fmla="*/ 220 w 956"/>
                <a:gd name="T107" fmla="*/ 244 h 840"/>
                <a:gd name="T108" fmla="*/ 158 w 956"/>
                <a:gd name="T109" fmla="*/ 220 h 840"/>
                <a:gd name="T110" fmla="*/ 126 w 956"/>
                <a:gd name="T111" fmla="*/ 202 h 840"/>
                <a:gd name="T112" fmla="*/ 92 w 956"/>
                <a:gd name="T113" fmla="*/ 178 h 840"/>
                <a:gd name="T114" fmla="*/ 86 w 956"/>
                <a:gd name="T115" fmla="*/ 166 h 840"/>
                <a:gd name="T116" fmla="*/ 84 w 956"/>
                <a:gd name="T117" fmla="*/ 150 h 840"/>
                <a:gd name="T118" fmla="*/ 84 w 956"/>
                <a:gd name="T119" fmla="*/ 140 h 840"/>
                <a:gd name="T120" fmla="*/ 94 w 956"/>
                <a:gd name="T121" fmla="*/ 110 h 840"/>
                <a:gd name="T122" fmla="*/ 146 w 956"/>
                <a:gd name="T123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6" h="840">
                  <a:moveTo>
                    <a:pt x="956" y="230"/>
                  </a:moveTo>
                  <a:lnTo>
                    <a:pt x="956" y="230"/>
                  </a:lnTo>
                  <a:lnTo>
                    <a:pt x="942" y="252"/>
                  </a:lnTo>
                  <a:lnTo>
                    <a:pt x="924" y="280"/>
                  </a:lnTo>
                  <a:lnTo>
                    <a:pt x="902" y="308"/>
                  </a:lnTo>
                  <a:lnTo>
                    <a:pt x="876" y="340"/>
                  </a:lnTo>
                  <a:lnTo>
                    <a:pt x="846" y="372"/>
                  </a:lnTo>
                  <a:lnTo>
                    <a:pt x="814" y="408"/>
                  </a:lnTo>
                  <a:lnTo>
                    <a:pt x="778" y="444"/>
                  </a:lnTo>
                  <a:lnTo>
                    <a:pt x="738" y="482"/>
                  </a:lnTo>
                  <a:lnTo>
                    <a:pt x="694" y="520"/>
                  </a:lnTo>
                  <a:lnTo>
                    <a:pt x="646" y="558"/>
                  </a:lnTo>
                  <a:lnTo>
                    <a:pt x="594" y="598"/>
                  </a:lnTo>
                  <a:lnTo>
                    <a:pt x="538" y="636"/>
                  </a:lnTo>
                  <a:lnTo>
                    <a:pt x="478" y="674"/>
                  </a:lnTo>
                  <a:lnTo>
                    <a:pt x="414" y="712"/>
                  </a:lnTo>
                  <a:lnTo>
                    <a:pt x="348" y="748"/>
                  </a:lnTo>
                  <a:lnTo>
                    <a:pt x="276" y="784"/>
                  </a:lnTo>
                  <a:lnTo>
                    <a:pt x="276" y="784"/>
                  </a:lnTo>
                  <a:lnTo>
                    <a:pt x="232" y="808"/>
                  </a:lnTo>
                  <a:lnTo>
                    <a:pt x="188" y="832"/>
                  </a:lnTo>
                  <a:lnTo>
                    <a:pt x="188" y="832"/>
                  </a:lnTo>
                  <a:lnTo>
                    <a:pt x="172" y="836"/>
                  </a:lnTo>
                  <a:lnTo>
                    <a:pt x="162" y="838"/>
                  </a:lnTo>
                  <a:lnTo>
                    <a:pt x="150" y="840"/>
                  </a:lnTo>
                  <a:lnTo>
                    <a:pt x="150" y="840"/>
                  </a:lnTo>
                  <a:lnTo>
                    <a:pt x="136" y="838"/>
                  </a:lnTo>
                  <a:lnTo>
                    <a:pt x="128" y="834"/>
                  </a:lnTo>
                  <a:lnTo>
                    <a:pt x="122" y="830"/>
                  </a:lnTo>
                  <a:lnTo>
                    <a:pt x="116" y="826"/>
                  </a:lnTo>
                  <a:lnTo>
                    <a:pt x="108" y="818"/>
                  </a:lnTo>
                  <a:lnTo>
                    <a:pt x="92" y="798"/>
                  </a:lnTo>
                  <a:lnTo>
                    <a:pt x="92" y="798"/>
                  </a:lnTo>
                  <a:lnTo>
                    <a:pt x="54" y="736"/>
                  </a:lnTo>
                  <a:lnTo>
                    <a:pt x="24" y="688"/>
                  </a:lnTo>
                  <a:lnTo>
                    <a:pt x="0" y="646"/>
                  </a:lnTo>
                  <a:lnTo>
                    <a:pt x="34" y="620"/>
                  </a:lnTo>
                  <a:lnTo>
                    <a:pt x="34" y="620"/>
                  </a:lnTo>
                  <a:lnTo>
                    <a:pt x="50" y="636"/>
                  </a:lnTo>
                  <a:lnTo>
                    <a:pt x="70" y="652"/>
                  </a:lnTo>
                  <a:lnTo>
                    <a:pt x="82" y="658"/>
                  </a:lnTo>
                  <a:lnTo>
                    <a:pt x="94" y="662"/>
                  </a:lnTo>
                  <a:lnTo>
                    <a:pt x="108" y="666"/>
                  </a:lnTo>
                  <a:lnTo>
                    <a:pt x="122" y="666"/>
                  </a:lnTo>
                  <a:lnTo>
                    <a:pt x="122" y="666"/>
                  </a:lnTo>
                  <a:lnTo>
                    <a:pt x="148" y="664"/>
                  </a:lnTo>
                  <a:lnTo>
                    <a:pt x="180" y="654"/>
                  </a:lnTo>
                  <a:lnTo>
                    <a:pt x="222" y="642"/>
                  </a:lnTo>
                  <a:lnTo>
                    <a:pt x="268" y="624"/>
                  </a:lnTo>
                  <a:lnTo>
                    <a:pt x="320" y="600"/>
                  </a:lnTo>
                  <a:lnTo>
                    <a:pt x="376" y="574"/>
                  </a:lnTo>
                  <a:lnTo>
                    <a:pt x="434" y="544"/>
                  </a:lnTo>
                  <a:lnTo>
                    <a:pt x="496" y="512"/>
                  </a:lnTo>
                  <a:lnTo>
                    <a:pt x="558" y="476"/>
                  </a:lnTo>
                  <a:lnTo>
                    <a:pt x="620" y="438"/>
                  </a:lnTo>
                  <a:lnTo>
                    <a:pt x="682" y="398"/>
                  </a:lnTo>
                  <a:lnTo>
                    <a:pt x="744" y="356"/>
                  </a:lnTo>
                  <a:lnTo>
                    <a:pt x="800" y="314"/>
                  </a:lnTo>
                  <a:lnTo>
                    <a:pt x="854" y="270"/>
                  </a:lnTo>
                  <a:lnTo>
                    <a:pt x="902" y="226"/>
                  </a:lnTo>
                  <a:lnTo>
                    <a:pt x="946" y="184"/>
                  </a:lnTo>
                  <a:lnTo>
                    <a:pt x="956" y="230"/>
                  </a:lnTo>
                  <a:close/>
                  <a:moveTo>
                    <a:pt x="174" y="0"/>
                  </a:moveTo>
                  <a:lnTo>
                    <a:pt x="174" y="0"/>
                  </a:lnTo>
                  <a:lnTo>
                    <a:pt x="176" y="10"/>
                  </a:lnTo>
                  <a:lnTo>
                    <a:pt x="180" y="22"/>
                  </a:lnTo>
                  <a:lnTo>
                    <a:pt x="194" y="48"/>
                  </a:lnTo>
                  <a:lnTo>
                    <a:pt x="214" y="76"/>
                  </a:lnTo>
                  <a:lnTo>
                    <a:pt x="224" y="88"/>
                  </a:lnTo>
                  <a:lnTo>
                    <a:pt x="238" y="102"/>
                  </a:lnTo>
                  <a:lnTo>
                    <a:pt x="252" y="114"/>
                  </a:lnTo>
                  <a:lnTo>
                    <a:pt x="268" y="126"/>
                  </a:lnTo>
                  <a:lnTo>
                    <a:pt x="284" y="136"/>
                  </a:lnTo>
                  <a:lnTo>
                    <a:pt x="302" y="144"/>
                  </a:lnTo>
                  <a:lnTo>
                    <a:pt x="322" y="152"/>
                  </a:lnTo>
                  <a:lnTo>
                    <a:pt x="342" y="158"/>
                  </a:lnTo>
                  <a:lnTo>
                    <a:pt x="362" y="160"/>
                  </a:lnTo>
                  <a:lnTo>
                    <a:pt x="384" y="162"/>
                  </a:lnTo>
                  <a:lnTo>
                    <a:pt x="384" y="162"/>
                  </a:lnTo>
                  <a:lnTo>
                    <a:pt x="404" y="162"/>
                  </a:lnTo>
                  <a:lnTo>
                    <a:pt x="416" y="164"/>
                  </a:lnTo>
                  <a:lnTo>
                    <a:pt x="424" y="166"/>
                  </a:lnTo>
                  <a:lnTo>
                    <a:pt x="426" y="172"/>
                  </a:lnTo>
                  <a:lnTo>
                    <a:pt x="426" y="172"/>
                  </a:lnTo>
                  <a:lnTo>
                    <a:pt x="432" y="208"/>
                  </a:lnTo>
                  <a:lnTo>
                    <a:pt x="436" y="248"/>
                  </a:lnTo>
                  <a:lnTo>
                    <a:pt x="436" y="248"/>
                  </a:lnTo>
                  <a:lnTo>
                    <a:pt x="434" y="260"/>
                  </a:lnTo>
                  <a:lnTo>
                    <a:pt x="432" y="264"/>
                  </a:lnTo>
                  <a:lnTo>
                    <a:pt x="428" y="268"/>
                  </a:lnTo>
                  <a:lnTo>
                    <a:pt x="418" y="270"/>
                  </a:lnTo>
                  <a:lnTo>
                    <a:pt x="398" y="270"/>
                  </a:lnTo>
                  <a:lnTo>
                    <a:pt x="398" y="270"/>
                  </a:lnTo>
                  <a:lnTo>
                    <a:pt x="358" y="272"/>
                  </a:lnTo>
                  <a:lnTo>
                    <a:pt x="338" y="274"/>
                  </a:lnTo>
                  <a:lnTo>
                    <a:pt x="316" y="278"/>
                  </a:lnTo>
                  <a:lnTo>
                    <a:pt x="292" y="284"/>
                  </a:lnTo>
                  <a:lnTo>
                    <a:pt x="268" y="296"/>
                  </a:lnTo>
                  <a:lnTo>
                    <a:pt x="244" y="310"/>
                  </a:lnTo>
                  <a:lnTo>
                    <a:pt x="218" y="330"/>
                  </a:lnTo>
                  <a:lnTo>
                    <a:pt x="182" y="306"/>
                  </a:lnTo>
                  <a:lnTo>
                    <a:pt x="182" y="306"/>
                  </a:lnTo>
                  <a:lnTo>
                    <a:pt x="212" y="280"/>
                  </a:lnTo>
                  <a:lnTo>
                    <a:pt x="228" y="266"/>
                  </a:lnTo>
                  <a:lnTo>
                    <a:pt x="244" y="256"/>
                  </a:lnTo>
                  <a:lnTo>
                    <a:pt x="242" y="252"/>
                  </a:lnTo>
                  <a:lnTo>
                    <a:pt x="242" y="252"/>
                  </a:lnTo>
                  <a:lnTo>
                    <a:pt x="220" y="244"/>
                  </a:lnTo>
                  <a:lnTo>
                    <a:pt x="190" y="232"/>
                  </a:lnTo>
                  <a:lnTo>
                    <a:pt x="158" y="220"/>
                  </a:lnTo>
                  <a:lnTo>
                    <a:pt x="126" y="202"/>
                  </a:lnTo>
                  <a:lnTo>
                    <a:pt x="126" y="202"/>
                  </a:lnTo>
                  <a:lnTo>
                    <a:pt x="106" y="190"/>
                  </a:lnTo>
                  <a:lnTo>
                    <a:pt x="92" y="178"/>
                  </a:lnTo>
                  <a:lnTo>
                    <a:pt x="88" y="172"/>
                  </a:lnTo>
                  <a:lnTo>
                    <a:pt x="86" y="166"/>
                  </a:lnTo>
                  <a:lnTo>
                    <a:pt x="84" y="158"/>
                  </a:lnTo>
                  <a:lnTo>
                    <a:pt x="84" y="150"/>
                  </a:lnTo>
                  <a:lnTo>
                    <a:pt x="84" y="150"/>
                  </a:lnTo>
                  <a:lnTo>
                    <a:pt x="84" y="140"/>
                  </a:lnTo>
                  <a:lnTo>
                    <a:pt x="86" y="130"/>
                  </a:lnTo>
                  <a:lnTo>
                    <a:pt x="94" y="110"/>
                  </a:lnTo>
                  <a:lnTo>
                    <a:pt x="94" y="110"/>
                  </a:lnTo>
                  <a:lnTo>
                    <a:pt x="146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62" name="Freeform 65"/>
          <p:cNvSpPr>
            <a:spLocks noEditPoints="1"/>
          </p:cNvSpPr>
          <p:nvPr/>
        </p:nvSpPr>
        <p:spPr bwMode="auto">
          <a:xfrm rot="10800000">
            <a:off x="-6762382" y="7748229"/>
            <a:ext cx="3517900" cy="203323"/>
          </a:xfrm>
          <a:custGeom>
            <a:avLst/>
            <a:gdLst>
              <a:gd name="T0" fmla="*/ 1542 w 2216"/>
              <a:gd name="T1" fmla="*/ 40 h 80"/>
              <a:gd name="T2" fmla="*/ 1534 w 2216"/>
              <a:gd name="T3" fmla="*/ 44 h 80"/>
              <a:gd name="T4" fmla="*/ 1234 w 2216"/>
              <a:gd name="T5" fmla="*/ 70 h 80"/>
              <a:gd name="T6" fmla="*/ 1168 w 2216"/>
              <a:gd name="T7" fmla="*/ 4 h 80"/>
              <a:gd name="T8" fmla="*/ 1264 w 2216"/>
              <a:gd name="T9" fmla="*/ 32 h 80"/>
              <a:gd name="T10" fmla="*/ 1032 w 2216"/>
              <a:gd name="T11" fmla="*/ 8 h 80"/>
              <a:gd name="T12" fmla="*/ 976 w 2216"/>
              <a:gd name="T13" fmla="*/ 62 h 80"/>
              <a:gd name="T14" fmla="*/ 918 w 2216"/>
              <a:gd name="T15" fmla="*/ 8 h 80"/>
              <a:gd name="T16" fmla="*/ 664 w 2216"/>
              <a:gd name="T17" fmla="*/ 50 h 80"/>
              <a:gd name="T18" fmla="*/ 670 w 2216"/>
              <a:gd name="T19" fmla="*/ 54 h 80"/>
              <a:gd name="T20" fmla="*/ 1702 w 2216"/>
              <a:gd name="T21" fmla="*/ 52 h 80"/>
              <a:gd name="T22" fmla="*/ 1648 w 2216"/>
              <a:gd name="T23" fmla="*/ 30 h 80"/>
              <a:gd name="T24" fmla="*/ 1610 w 2216"/>
              <a:gd name="T25" fmla="*/ 30 h 80"/>
              <a:gd name="T26" fmla="*/ 1536 w 2216"/>
              <a:gd name="T27" fmla="*/ 32 h 80"/>
              <a:gd name="T28" fmla="*/ 1408 w 2216"/>
              <a:gd name="T29" fmla="*/ 58 h 80"/>
              <a:gd name="T30" fmla="*/ 1388 w 2216"/>
              <a:gd name="T31" fmla="*/ 10 h 80"/>
              <a:gd name="T32" fmla="*/ 1380 w 2216"/>
              <a:gd name="T33" fmla="*/ 38 h 80"/>
              <a:gd name="T34" fmla="*/ 1350 w 2216"/>
              <a:gd name="T35" fmla="*/ 30 h 80"/>
              <a:gd name="T36" fmla="*/ 1392 w 2216"/>
              <a:gd name="T37" fmla="*/ 48 h 80"/>
              <a:gd name="T38" fmla="*/ 1274 w 2216"/>
              <a:gd name="T39" fmla="*/ 36 h 80"/>
              <a:gd name="T40" fmla="*/ 1130 w 2216"/>
              <a:gd name="T41" fmla="*/ 4 h 80"/>
              <a:gd name="T42" fmla="*/ 932 w 2216"/>
              <a:gd name="T43" fmla="*/ 8 h 80"/>
              <a:gd name="T44" fmla="*/ 874 w 2216"/>
              <a:gd name="T45" fmla="*/ 70 h 80"/>
              <a:gd name="T46" fmla="*/ 850 w 2216"/>
              <a:gd name="T47" fmla="*/ 8 h 80"/>
              <a:gd name="T48" fmla="*/ 854 w 2216"/>
              <a:gd name="T49" fmla="*/ 22 h 80"/>
              <a:gd name="T50" fmla="*/ 874 w 2216"/>
              <a:gd name="T51" fmla="*/ 28 h 80"/>
              <a:gd name="T52" fmla="*/ 846 w 2216"/>
              <a:gd name="T53" fmla="*/ 68 h 80"/>
              <a:gd name="T54" fmla="*/ 704 w 2216"/>
              <a:gd name="T55" fmla="*/ 22 h 80"/>
              <a:gd name="T56" fmla="*/ 636 w 2216"/>
              <a:gd name="T57" fmla="*/ 36 h 80"/>
              <a:gd name="T58" fmla="*/ 582 w 2216"/>
              <a:gd name="T59" fmla="*/ 54 h 80"/>
              <a:gd name="T60" fmla="*/ 538 w 2216"/>
              <a:gd name="T61" fmla="*/ 44 h 80"/>
              <a:gd name="T62" fmla="*/ 490 w 2216"/>
              <a:gd name="T63" fmla="*/ 24 h 80"/>
              <a:gd name="T64" fmla="*/ 500 w 2216"/>
              <a:gd name="T65" fmla="*/ 36 h 80"/>
              <a:gd name="T66" fmla="*/ 540 w 2216"/>
              <a:gd name="T67" fmla="*/ 44 h 80"/>
              <a:gd name="T68" fmla="*/ 586 w 2216"/>
              <a:gd name="T69" fmla="*/ 64 h 80"/>
              <a:gd name="T70" fmla="*/ 634 w 2216"/>
              <a:gd name="T71" fmla="*/ 44 h 80"/>
              <a:gd name="T72" fmla="*/ 700 w 2216"/>
              <a:gd name="T73" fmla="*/ 62 h 80"/>
              <a:gd name="T74" fmla="*/ 728 w 2216"/>
              <a:gd name="T75" fmla="*/ 34 h 80"/>
              <a:gd name="T76" fmla="*/ 730 w 2216"/>
              <a:gd name="T77" fmla="*/ 46 h 80"/>
              <a:gd name="T78" fmla="*/ 702 w 2216"/>
              <a:gd name="T79" fmla="*/ 32 h 80"/>
              <a:gd name="T80" fmla="*/ 860 w 2216"/>
              <a:gd name="T81" fmla="*/ 78 h 80"/>
              <a:gd name="T82" fmla="*/ 1010 w 2216"/>
              <a:gd name="T83" fmla="*/ 74 h 80"/>
              <a:gd name="T84" fmla="*/ 1082 w 2216"/>
              <a:gd name="T85" fmla="*/ 12 h 80"/>
              <a:gd name="T86" fmla="*/ 1054 w 2216"/>
              <a:gd name="T87" fmla="*/ 62 h 80"/>
              <a:gd name="T88" fmla="*/ 1074 w 2216"/>
              <a:gd name="T89" fmla="*/ 54 h 80"/>
              <a:gd name="T90" fmla="*/ 1086 w 2216"/>
              <a:gd name="T91" fmla="*/ 36 h 80"/>
              <a:gd name="T92" fmla="*/ 1088 w 2216"/>
              <a:gd name="T93" fmla="*/ 78 h 80"/>
              <a:gd name="T94" fmla="*/ 1172 w 2216"/>
              <a:gd name="T95" fmla="*/ 44 h 80"/>
              <a:gd name="T96" fmla="*/ 1140 w 2216"/>
              <a:gd name="T97" fmla="*/ 62 h 80"/>
              <a:gd name="T98" fmla="*/ 1150 w 2216"/>
              <a:gd name="T99" fmla="*/ 40 h 80"/>
              <a:gd name="T100" fmla="*/ 1124 w 2216"/>
              <a:gd name="T101" fmla="*/ 68 h 80"/>
              <a:gd name="T102" fmla="*/ 1196 w 2216"/>
              <a:gd name="T103" fmla="*/ 22 h 80"/>
              <a:gd name="T104" fmla="*/ 1244 w 2216"/>
              <a:gd name="T105" fmla="*/ 62 h 80"/>
              <a:gd name="T106" fmla="*/ 1438 w 2216"/>
              <a:gd name="T107" fmla="*/ 40 h 80"/>
              <a:gd name="T108" fmla="*/ 1502 w 2216"/>
              <a:gd name="T109" fmla="*/ 68 h 80"/>
              <a:gd name="T110" fmla="*/ 1502 w 2216"/>
              <a:gd name="T111" fmla="*/ 52 h 80"/>
              <a:gd name="T112" fmla="*/ 1478 w 2216"/>
              <a:gd name="T113" fmla="*/ 60 h 80"/>
              <a:gd name="T114" fmla="*/ 1540 w 2216"/>
              <a:gd name="T115" fmla="*/ 58 h 80"/>
              <a:gd name="T116" fmla="*/ 1606 w 2216"/>
              <a:gd name="T117" fmla="*/ 36 h 80"/>
              <a:gd name="T118" fmla="*/ 1646 w 2216"/>
              <a:gd name="T119" fmla="*/ 44 h 80"/>
              <a:gd name="T120" fmla="*/ 1694 w 2216"/>
              <a:gd name="T121" fmla="*/ 64 h 80"/>
              <a:gd name="T122" fmla="*/ 1740 w 2216"/>
              <a:gd name="T123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6" h="80">
                <a:moveTo>
                  <a:pt x="670" y="40"/>
                </a:moveTo>
                <a:lnTo>
                  <a:pt x="670" y="40"/>
                </a:lnTo>
                <a:lnTo>
                  <a:pt x="668" y="40"/>
                </a:lnTo>
                <a:lnTo>
                  <a:pt x="668" y="44"/>
                </a:lnTo>
                <a:lnTo>
                  <a:pt x="668" y="44"/>
                </a:lnTo>
                <a:lnTo>
                  <a:pt x="668" y="46"/>
                </a:lnTo>
                <a:lnTo>
                  <a:pt x="670" y="48"/>
                </a:lnTo>
                <a:lnTo>
                  <a:pt x="670" y="48"/>
                </a:lnTo>
                <a:lnTo>
                  <a:pt x="674" y="46"/>
                </a:lnTo>
                <a:lnTo>
                  <a:pt x="674" y="44"/>
                </a:lnTo>
                <a:lnTo>
                  <a:pt x="674" y="44"/>
                </a:lnTo>
                <a:lnTo>
                  <a:pt x="674" y="40"/>
                </a:lnTo>
                <a:lnTo>
                  <a:pt x="670" y="40"/>
                </a:lnTo>
                <a:lnTo>
                  <a:pt x="670" y="40"/>
                </a:lnTo>
                <a:close/>
                <a:moveTo>
                  <a:pt x="1546" y="40"/>
                </a:moveTo>
                <a:lnTo>
                  <a:pt x="1546" y="40"/>
                </a:lnTo>
                <a:lnTo>
                  <a:pt x="1542" y="40"/>
                </a:lnTo>
                <a:lnTo>
                  <a:pt x="1542" y="44"/>
                </a:lnTo>
                <a:lnTo>
                  <a:pt x="1542" y="44"/>
                </a:lnTo>
                <a:lnTo>
                  <a:pt x="1542" y="46"/>
                </a:lnTo>
                <a:lnTo>
                  <a:pt x="1546" y="48"/>
                </a:lnTo>
                <a:lnTo>
                  <a:pt x="1546" y="48"/>
                </a:lnTo>
                <a:lnTo>
                  <a:pt x="1548" y="46"/>
                </a:lnTo>
                <a:lnTo>
                  <a:pt x="1548" y="44"/>
                </a:lnTo>
                <a:lnTo>
                  <a:pt x="1548" y="44"/>
                </a:lnTo>
                <a:lnTo>
                  <a:pt x="1548" y="40"/>
                </a:lnTo>
                <a:lnTo>
                  <a:pt x="1546" y="40"/>
                </a:lnTo>
                <a:lnTo>
                  <a:pt x="1546" y="40"/>
                </a:lnTo>
                <a:close/>
                <a:moveTo>
                  <a:pt x="1546" y="54"/>
                </a:moveTo>
                <a:lnTo>
                  <a:pt x="1546" y="54"/>
                </a:lnTo>
                <a:lnTo>
                  <a:pt x="1542" y="54"/>
                </a:lnTo>
                <a:lnTo>
                  <a:pt x="1538" y="50"/>
                </a:lnTo>
                <a:lnTo>
                  <a:pt x="1536" y="48"/>
                </a:lnTo>
                <a:lnTo>
                  <a:pt x="1534" y="44"/>
                </a:lnTo>
                <a:lnTo>
                  <a:pt x="1534" y="44"/>
                </a:lnTo>
                <a:lnTo>
                  <a:pt x="1536" y="40"/>
                </a:lnTo>
                <a:lnTo>
                  <a:pt x="1538" y="36"/>
                </a:lnTo>
                <a:lnTo>
                  <a:pt x="1542" y="34"/>
                </a:lnTo>
                <a:lnTo>
                  <a:pt x="1546" y="34"/>
                </a:lnTo>
                <a:lnTo>
                  <a:pt x="1546" y="34"/>
                </a:lnTo>
                <a:lnTo>
                  <a:pt x="1550" y="34"/>
                </a:lnTo>
                <a:lnTo>
                  <a:pt x="1552" y="36"/>
                </a:lnTo>
                <a:lnTo>
                  <a:pt x="1554" y="40"/>
                </a:lnTo>
                <a:lnTo>
                  <a:pt x="1556" y="44"/>
                </a:lnTo>
                <a:lnTo>
                  <a:pt x="1556" y="44"/>
                </a:lnTo>
                <a:lnTo>
                  <a:pt x="1554" y="48"/>
                </a:lnTo>
                <a:lnTo>
                  <a:pt x="1552" y="50"/>
                </a:lnTo>
                <a:lnTo>
                  <a:pt x="1550" y="54"/>
                </a:lnTo>
                <a:lnTo>
                  <a:pt x="1546" y="54"/>
                </a:lnTo>
                <a:lnTo>
                  <a:pt x="1546" y="54"/>
                </a:lnTo>
                <a:close/>
                <a:moveTo>
                  <a:pt x="1234" y="70"/>
                </a:moveTo>
                <a:lnTo>
                  <a:pt x="1234" y="70"/>
                </a:lnTo>
                <a:lnTo>
                  <a:pt x="1230" y="74"/>
                </a:lnTo>
                <a:lnTo>
                  <a:pt x="1226" y="74"/>
                </a:lnTo>
                <a:lnTo>
                  <a:pt x="1222" y="74"/>
                </a:lnTo>
                <a:lnTo>
                  <a:pt x="1216" y="74"/>
                </a:lnTo>
                <a:lnTo>
                  <a:pt x="1216" y="74"/>
                </a:lnTo>
                <a:lnTo>
                  <a:pt x="1220" y="68"/>
                </a:lnTo>
                <a:lnTo>
                  <a:pt x="1224" y="60"/>
                </a:lnTo>
                <a:lnTo>
                  <a:pt x="1224" y="52"/>
                </a:lnTo>
                <a:lnTo>
                  <a:pt x="1222" y="44"/>
                </a:lnTo>
                <a:lnTo>
                  <a:pt x="1222" y="44"/>
                </a:lnTo>
                <a:lnTo>
                  <a:pt x="1218" y="36"/>
                </a:lnTo>
                <a:lnTo>
                  <a:pt x="1212" y="28"/>
                </a:lnTo>
                <a:lnTo>
                  <a:pt x="1198" y="16"/>
                </a:lnTo>
                <a:lnTo>
                  <a:pt x="1184" y="8"/>
                </a:lnTo>
                <a:lnTo>
                  <a:pt x="1170" y="6"/>
                </a:lnTo>
                <a:lnTo>
                  <a:pt x="1168" y="4"/>
                </a:lnTo>
                <a:lnTo>
                  <a:pt x="1168" y="4"/>
                </a:lnTo>
                <a:lnTo>
                  <a:pt x="1184" y="4"/>
                </a:lnTo>
                <a:lnTo>
                  <a:pt x="1198" y="6"/>
                </a:lnTo>
                <a:lnTo>
                  <a:pt x="1214" y="8"/>
                </a:lnTo>
                <a:lnTo>
                  <a:pt x="1232" y="14"/>
                </a:lnTo>
                <a:lnTo>
                  <a:pt x="1232" y="14"/>
                </a:lnTo>
                <a:lnTo>
                  <a:pt x="1248" y="18"/>
                </a:lnTo>
                <a:lnTo>
                  <a:pt x="1264" y="18"/>
                </a:lnTo>
                <a:lnTo>
                  <a:pt x="1282" y="14"/>
                </a:lnTo>
                <a:lnTo>
                  <a:pt x="1298" y="8"/>
                </a:lnTo>
                <a:lnTo>
                  <a:pt x="1298" y="8"/>
                </a:lnTo>
                <a:lnTo>
                  <a:pt x="1296" y="12"/>
                </a:lnTo>
                <a:lnTo>
                  <a:pt x="1292" y="18"/>
                </a:lnTo>
                <a:lnTo>
                  <a:pt x="1284" y="24"/>
                </a:lnTo>
                <a:lnTo>
                  <a:pt x="1274" y="30"/>
                </a:lnTo>
                <a:lnTo>
                  <a:pt x="1264" y="32"/>
                </a:lnTo>
                <a:lnTo>
                  <a:pt x="1264" y="32"/>
                </a:lnTo>
                <a:lnTo>
                  <a:pt x="1254" y="32"/>
                </a:lnTo>
                <a:lnTo>
                  <a:pt x="1244" y="32"/>
                </a:lnTo>
                <a:lnTo>
                  <a:pt x="1222" y="24"/>
                </a:lnTo>
                <a:lnTo>
                  <a:pt x="1222" y="24"/>
                </a:lnTo>
                <a:lnTo>
                  <a:pt x="1230" y="30"/>
                </a:lnTo>
                <a:lnTo>
                  <a:pt x="1234" y="36"/>
                </a:lnTo>
                <a:lnTo>
                  <a:pt x="1238" y="44"/>
                </a:lnTo>
                <a:lnTo>
                  <a:pt x="1240" y="52"/>
                </a:lnTo>
                <a:lnTo>
                  <a:pt x="1240" y="52"/>
                </a:lnTo>
                <a:lnTo>
                  <a:pt x="1240" y="58"/>
                </a:lnTo>
                <a:lnTo>
                  <a:pt x="1240" y="62"/>
                </a:lnTo>
                <a:lnTo>
                  <a:pt x="1238" y="66"/>
                </a:lnTo>
                <a:lnTo>
                  <a:pt x="1234" y="70"/>
                </a:lnTo>
                <a:lnTo>
                  <a:pt x="1234" y="70"/>
                </a:lnTo>
                <a:close/>
                <a:moveTo>
                  <a:pt x="1046" y="6"/>
                </a:moveTo>
                <a:lnTo>
                  <a:pt x="1046" y="6"/>
                </a:lnTo>
                <a:lnTo>
                  <a:pt x="1032" y="8"/>
                </a:lnTo>
                <a:lnTo>
                  <a:pt x="1018" y="16"/>
                </a:lnTo>
                <a:lnTo>
                  <a:pt x="1004" y="28"/>
                </a:lnTo>
                <a:lnTo>
                  <a:pt x="998" y="36"/>
                </a:lnTo>
                <a:lnTo>
                  <a:pt x="994" y="44"/>
                </a:lnTo>
                <a:lnTo>
                  <a:pt x="994" y="44"/>
                </a:lnTo>
                <a:lnTo>
                  <a:pt x="992" y="52"/>
                </a:lnTo>
                <a:lnTo>
                  <a:pt x="992" y="60"/>
                </a:lnTo>
                <a:lnTo>
                  <a:pt x="996" y="68"/>
                </a:lnTo>
                <a:lnTo>
                  <a:pt x="1000" y="74"/>
                </a:lnTo>
                <a:lnTo>
                  <a:pt x="1000" y="74"/>
                </a:lnTo>
                <a:lnTo>
                  <a:pt x="994" y="74"/>
                </a:lnTo>
                <a:lnTo>
                  <a:pt x="990" y="74"/>
                </a:lnTo>
                <a:lnTo>
                  <a:pt x="986" y="74"/>
                </a:lnTo>
                <a:lnTo>
                  <a:pt x="982" y="70"/>
                </a:lnTo>
                <a:lnTo>
                  <a:pt x="982" y="70"/>
                </a:lnTo>
                <a:lnTo>
                  <a:pt x="978" y="66"/>
                </a:lnTo>
                <a:lnTo>
                  <a:pt x="976" y="62"/>
                </a:lnTo>
                <a:lnTo>
                  <a:pt x="976" y="58"/>
                </a:lnTo>
                <a:lnTo>
                  <a:pt x="976" y="52"/>
                </a:lnTo>
                <a:lnTo>
                  <a:pt x="976" y="52"/>
                </a:lnTo>
                <a:lnTo>
                  <a:pt x="978" y="44"/>
                </a:lnTo>
                <a:lnTo>
                  <a:pt x="980" y="36"/>
                </a:lnTo>
                <a:lnTo>
                  <a:pt x="986" y="30"/>
                </a:lnTo>
                <a:lnTo>
                  <a:pt x="994" y="24"/>
                </a:lnTo>
                <a:lnTo>
                  <a:pt x="994" y="24"/>
                </a:lnTo>
                <a:lnTo>
                  <a:pt x="972" y="32"/>
                </a:lnTo>
                <a:lnTo>
                  <a:pt x="962" y="32"/>
                </a:lnTo>
                <a:lnTo>
                  <a:pt x="952" y="32"/>
                </a:lnTo>
                <a:lnTo>
                  <a:pt x="952" y="32"/>
                </a:lnTo>
                <a:lnTo>
                  <a:pt x="942" y="30"/>
                </a:lnTo>
                <a:lnTo>
                  <a:pt x="932" y="24"/>
                </a:lnTo>
                <a:lnTo>
                  <a:pt x="924" y="18"/>
                </a:lnTo>
                <a:lnTo>
                  <a:pt x="920" y="12"/>
                </a:lnTo>
                <a:lnTo>
                  <a:pt x="918" y="8"/>
                </a:lnTo>
                <a:lnTo>
                  <a:pt x="918" y="8"/>
                </a:lnTo>
                <a:lnTo>
                  <a:pt x="926" y="12"/>
                </a:lnTo>
                <a:lnTo>
                  <a:pt x="934" y="14"/>
                </a:lnTo>
                <a:lnTo>
                  <a:pt x="952" y="18"/>
                </a:lnTo>
                <a:lnTo>
                  <a:pt x="968" y="18"/>
                </a:lnTo>
                <a:lnTo>
                  <a:pt x="984" y="14"/>
                </a:lnTo>
                <a:lnTo>
                  <a:pt x="984" y="14"/>
                </a:lnTo>
                <a:lnTo>
                  <a:pt x="1002" y="8"/>
                </a:lnTo>
                <a:lnTo>
                  <a:pt x="1018" y="6"/>
                </a:lnTo>
                <a:lnTo>
                  <a:pt x="1032" y="4"/>
                </a:lnTo>
                <a:lnTo>
                  <a:pt x="1048" y="4"/>
                </a:lnTo>
                <a:lnTo>
                  <a:pt x="1046" y="6"/>
                </a:lnTo>
                <a:lnTo>
                  <a:pt x="1046" y="6"/>
                </a:lnTo>
                <a:close/>
                <a:moveTo>
                  <a:pt x="670" y="54"/>
                </a:moveTo>
                <a:lnTo>
                  <a:pt x="670" y="54"/>
                </a:lnTo>
                <a:lnTo>
                  <a:pt x="666" y="54"/>
                </a:lnTo>
                <a:lnTo>
                  <a:pt x="664" y="50"/>
                </a:lnTo>
                <a:lnTo>
                  <a:pt x="662" y="48"/>
                </a:lnTo>
                <a:lnTo>
                  <a:pt x="660" y="44"/>
                </a:lnTo>
                <a:lnTo>
                  <a:pt x="660" y="44"/>
                </a:lnTo>
                <a:lnTo>
                  <a:pt x="662" y="40"/>
                </a:lnTo>
                <a:lnTo>
                  <a:pt x="664" y="36"/>
                </a:lnTo>
                <a:lnTo>
                  <a:pt x="666" y="34"/>
                </a:lnTo>
                <a:lnTo>
                  <a:pt x="670" y="34"/>
                </a:lnTo>
                <a:lnTo>
                  <a:pt x="670" y="34"/>
                </a:lnTo>
                <a:lnTo>
                  <a:pt x="674" y="34"/>
                </a:lnTo>
                <a:lnTo>
                  <a:pt x="678" y="36"/>
                </a:lnTo>
                <a:lnTo>
                  <a:pt x="680" y="40"/>
                </a:lnTo>
                <a:lnTo>
                  <a:pt x="682" y="44"/>
                </a:lnTo>
                <a:lnTo>
                  <a:pt x="682" y="44"/>
                </a:lnTo>
                <a:lnTo>
                  <a:pt x="680" y="48"/>
                </a:lnTo>
                <a:lnTo>
                  <a:pt x="678" y="50"/>
                </a:lnTo>
                <a:lnTo>
                  <a:pt x="674" y="54"/>
                </a:lnTo>
                <a:lnTo>
                  <a:pt x="670" y="54"/>
                </a:lnTo>
                <a:lnTo>
                  <a:pt x="670" y="54"/>
                </a:lnTo>
                <a:close/>
                <a:moveTo>
                  <a:pt x="1742" y="38"/>
                </a:moveTo>
                <a:lnTo>
                  <a:pt x="1742" y="38"/>
                </a:lnTo>
                <a:lnTo>
                  <a:pt x="1738" y="30"/>
                </a:lnTo>
                <a:lnTo>
                  <a:pt x="1738" y="30"/>
                </a:lnTo>
                <a:lnTo>
                  <a:pt x="1732" y="26"/>
                </a:lnTo>
                <a:lnTo>
                  <a:pt x="1726" y="24"/>
                </a:lnTo>
                <a:lnTo>
                  <a:pt x="1726" y="24"/>
                </a:lnTo>
                <a:lnTo>
                  <a:pt x="1718" y="26"/>
                </a:lnTo>
                <a:lnTo>
                  <a:pt x="1712" y="30"/>
                </a:lnTo>
                <a:lnTo>
                  <a:pt x="1712" y="30"/>
                </a:lnTo>
                <a:lnTo>
                  <a:pt x="1710" y="36"/>
                </a:lnTo>
                <a:lnTo>
                  <a:pt x="1708" y="44"/>
                </a:lnTo>
                <a:lnTo>
                  <a:pt x="1708" y="44"/>
                </a:lnTo>
                <a:lnTo>
                  <a:pt x="1708" y="44"/>
                </a:lnTo>
                <a:lnTo>
                  <a:pt x="1706" y="48"/>
                </a:lnTo>
                <a:lnTo>
                  <a:pt x="1702" y="52"/>
                </a:lnTo>
                <a:lnTo>
                  <a:pt x="1698" y="54"/>
                </a:lnTo>
                <a:lnTo>
                  <a:pt x="1694" y="56"/>
                </a:lnTo>
                <a:lnTo>
                  <a:pt x="1694" y="56"/>
                </a:lnTo>
                <a:lnTo>
                  <a:pt x="1688" y="54"/>
                </a:lnTo>
                <a:lnTo>
                  <a:pt x="1684" y="52"/>
                </a:lnTo>
                <a:lnTo>
                  <a:pt x="1680" y="48"/>
                </a:lnTo>
                <a:lnTo>
                  <a:pt x="1678" y="44"/>
                </a:lnTo>
                <a:lnTo>
                  <a:pt x="1678" y="44"/>
                </a:lnTo>
                <a:lnTo>
                  <a:pt x="1678" y="36"/>
                </a:lnTo>
                <a:lnTo>
                  <a:pt x="1674" y="30"/>
                </a:lnTo>
                <a:lnTo>
                  <a:pt x="1674" y="30"/>
                </a:lnTo>
                <a:lnTo>
                  <a:pt x="1668" y="26"/>
                </a:lnTo>
                <a:lnTo>
                  <a:pt x="1662" y="24"/>
                </a:lnTo>
                <a:lnTo>
                  <a:pt x="1662" y="24"/>
                </a:lnTo>
                <a:lnTo>
                  <a:pt x="1654" y="26"/>
                </a:lnTo>
                <a:lnTo>
                  <a:pt x="1648" y="30"/>
                </a:lnTo>
                <a:lnTo>
                  <a:pt x="1648" y="30"/>
                </a:lnTo>
                <a:lnTo>
                  <a:pt x="1644" y="36"/>
                </a:lnTo>
                <a:lnTo>
                  <a:pt x="1644" y="44"/>
                </a:lnTo>
                <a:lnTo>
                  <a:pt x="1644" y="44"/>
                </a:lnTo>
                <a:lnTo>
                  <a:pt x="1644" y="44"/>
                </a:lnTo>
                <a:lnTo>
                  <a:pt x="1642" y="50"/>
                </a:lnTo>
                <a:lnTo>
                  <a:pt x="1638" y="52"/>
                </a:lnTo>
                <a:lnTo>
                  <a:pt x="1634" y="54"/>
                </a:lnTo>
                <a:lnTo>
                  <a:pt x="1630" y="56"/>
                </a:lnTo>
                <a:lnTo>
                  <a:pt x="1630" y="56"/>
                </a:lnTo>
                <a:lnTo>
                  <a:pt x="1624" y="54"/>
                </a:lnTo>
                <a:lnTo>
                  <a:pt x="1620" y="52"/>
                </a:lnTo>
                <a:lnTo>
                  <a:pt x="1616" y="50"/>
                </a:lnTo>
                <a:lnTo>
                  <a:pt x="1614" y="44"/>
                </a:lnTo>
                <a:lnTo>
                  <a:pt x="1614" y="44"/>
                </a:lnTo>
                <a:lnTo>
                  <a:pt x="1612" y="36"/>
                </a:lnTo>
                <a:lnTo>
                  <a:pt x="1610" y="30"/>
                </a:lnTo>
                <a:lnTo>
                  <a:pt x="1610" y="30"/>
                </a:lnTo>
                <a:lnTo>
                  <a:pt x="1604" y="26"/>
                </a:lnTo>
                <a:lnTo>
                  <a:pt x="1596" y="24"/>
                </a:lnTo>
                <a:lnTo>
                  <a:pt x="1596" y="24"/>
                </a:lnTo>
                <a:lnTo>
                  <a:pt x="1590" y="26"/>
                </a:lnTo>
                <a:lnTo>
                  <a:pt x="1584" y="30"/>
                </a:lnTo>
                <a:lnTo>
                  <a:pt x="1584" y="30"/>
                </a:lnTo>
                <a:lnTo>
                  <a:pt x="1580" y="36"/>
                </a:lnTo>
                <a:lnTo>
                  <a:pt x="1580" y="42"/>
                </a:lnTo>
                <a:lnTo>
                  <a:pt x="1560" y="42"/>
                </a:lnTo>
                <a:lnTo>
                  <a:pt x="1560" y="42"/>
                </a:lnTo>
                <a:lnTo>
                  <a:pt x="1558" y="36"/>
                </a:lnTo>
                <a:lnTo>
                  <a:pt x="1554" y="32"/>
                </a:lnTo>
                <a:lnTo>
                  <a:pt x="1550" y="30"/>
                </a:lnTo>
                <a:lnTo>
                  <a:pt x="1546" y="28"/>
                </a:lnTo>
                <a:lnTo>
                  <a:pt x="1546" y="28"/>
                </a:lnTo>
                <a:lnTo>
                  <a:pt x="1540" y="30"/>
                </a:lnTo>
                <a:lnTo>
                  <a:pt x="1536" y="32"/>
                </a:lnTo>
                <a:lnTo>
                  <a:pt x="1532" y="36"/>
                </a:lnTo>
                <a:lnTo>
                  <a:pt x="1530" y="42"/>
                </a:lnTo>
                <a:lnTo>
                  <a:pt x="1522" y="42"/>
                </a:lnTo>
                <a:lnTo>
                  <a:pt x="1522" y="42"/>
                </a:lnTo>
                <a:lnTo>
                  <a:pt x="1520" y="34"/>
                </a:lnTo>
                <a:lnTo>
                  <a:pt x="1516" y="28"/>
                </a:lnTo>
                <a:lnTo>
                  <a:pt x="1512" y="22"/>
                </a:lnTo>
                <a:lnTo>
                  <a:pt x="1504" y="18"/>
                </a:lnTo>
                <a:lnTo>
                  <a:pt x="1504" y="18"/>
                </a:lnTo>
                <a:lnTo>
                  <a:pt x="1494" y="14"/>
                </a:lnTo>
                <a:lnTo>
                  <a:pt x="1482" y="14"/>
                </a:lnTo>
                <a:lnTo>
                  <a:pt x="1472" y="16"/>
                </a:lnTo>
                <a:lnTo>
                  <a:pt x="1460" y="20"/>
                </a:lnTo>
                <a:lnTo>
                  <a:pt x="1460" y="20"/>
                </a:lnTo>
                <a:lnTo>
                  <a:pt x="1444" y="30"/>
                </a:lnTo>
                <a:lnTo>
                  <a:pt x="1432" y="38"/>
                </a:lnTo>
                <a:lnTo>
                  <a:pt x="1408" y="58"/>
                </a:lnTo>
                <a:lnTo>
                  <a:pt x="1408" y="58"/>
                </a:lnTo>
                <a:lnTo>
                  <a:pt x="1392" y="66"/>
                </a:lnTo>
                <a:lnTo>
                  <a:pt x="1378" y="72"/>
                </a:lnTo>
                <a:lnTo>
                  <a:pt x="1362" y="74"/>
                </a:lnTo>
                <a:lnTo>
                  <a:pt x="1350" y="72"/>
                </a:lnTo>
                <a:lnTo>
                  <a:pt x="1350" y="72"/>
                </a:lnTo>
                <a:lnTo>
                  <a:pt x="1370" y="68"/>
                </a:lnTo>
                <a:lnTo>
                  <a:pt x="1380" y="66"/>
                </a:lnTo>
                <a:lnTo>
                  <a:pt x="1390" y="58"/>
                </a:lnTo>
                <a:lnTo>
                  <a:pt x="1390" y="58"/>
                </a:lnTo>
                <a:lnTo>
                  <a:pt x="1396" y="52"/>
                </a:lnTo>
                <a:lnTo>
                  <a:pt x="1400" y="44"/>
                </a:lnTo>
                <a:lnTo>
                  <a:pt x="1400" y="34"/>
                </a:lnTo>
                <a:lnTo>
                  <a:pt x="1398" y="24"/>
                </a:lnTo>
                <a:lnTo>
                  <a:pt x="1398" y="24"/>
                </a:lnTo>
                <a:lnTo>
                  <a:pt x="1394" y="16"/>
                </a:lnTo>
                <a:lnTo>
                  <a:pt x="1388" y="10"/>
                </a:lnTo>
                <a:lnTo>
                  <a:pt x="1380" y="6"/>
                </a:lnTo>
                <a:lnTo>
                  <a:pt x="1370" y="4"/>
                </a:lnTo>
                <a:lnTo>
                  <a:pt x="1370" y="4"/>
                </a:lnTo>
                <a:lnTo>
                  <a:pt x="1360" y="4"/>
                </a:lnTo>
                <a:lnTo>
                  <a:pt x="1352" y="10"/>
                </a:lnTo>
                <a:lnTo>
                  <a:pt x="1344" y="18"/>
                </a:lnTo>
                <a:lnTo>
                  <a:pt x="1342" y="28"/>
                </a:lnTo>
                <a:lnTo>
                  <a:pt x="1342" y="28"/>
                </a:lnTo>
                <a:lnTo>
                  <a:pt x="1342" y="34"/>
                </a:lnTo>
                <a:lnTo>
                  <a:pt x="1344" y="42"/>
                </a:lnTo>
                <a:lnTo>
                  <a:pt x="1350" y="48"/>
                </a:lnTo>
                <a:lnTo>
                  <a:pt x="1356" y="50"/>
                </a:lnTo>
                <a:lnTo>
                  <a:pt x="1356" y="50"/>
                </a:lnTo>
                <a:lnTo>
                  <a:pt x="1364" y="52"/>
                </a:lnTo>
                <a:lnTo>
                  <a:pt x="1370" y="50"/>
                </a:lnTo>
                <a:lnTo>
                  <a:pt x="1376" y="44"/>
                </a:lnTo>
                <a:lnTo>
                  <a:pt x="1380" y="38"/>
                </a:lnTo>
                <a:lnTo>
                  <a:pt x="1380" y="38"/>
                </a:lnTo>
                <a:lnTo>
                  <a:pt x="1382" y="30"/>
                </a:lnTo>
                <a:lnTo>
                  <a:pt x="1378" y="24"/>
                </a:lnTo>
                <a:lnTo>
                  <a:pt x="1378" y="24"/>
                </a:lnTo>
                <a:lnTo>
                  <a:pt x="1370" y="20"/>
                </a:lnTo>
                <a:lnTo>
                  <a:pt x="1362" y="22"/>
                </a:lnTo>
                <a:lnTo>
                  <a:pt x="1362" y="22"/>
                </a:lnTo>
                <a:lnTo>
                  <a:pt x="1366" y="24"/>
                </a:lnTo>
                <a:lnTo>
                  <a:pt x="1366" y="30"/>
                </a:lnTo>
                <a:lnTo>
                  <a:pt x="1366" y="30"/>
                </a:lnTo>
                <a:lnTo>
                  <a:pt x="1364" y="34"/>
                </a:lnTo>
                <a:lnTo>
                  <a:pt x="1360" y="38"/>
                </a:lnTo>
                <a:lnTo>
                  <a:pt x="1360" y="38"/>
                </a:lnTo>
                <a:lnTo>
                  <a:pt x="1356" y="38"/>
                </a:lnTo>
                <a:lnTo>
                  <a:pt x="1350" y="34"/>
                </a:lnTo>
                <a:lnTo>
                  <a:pt x="1350" y="34"/>
                </a:lnTo>
                <a:lnTo>
                  <a:pt x="1350" y="30"/>
                </a:lnTo>
                <a:lnTo>
                  <a:pt x="1350" y="26"/>
                </a:lnTo>
                <a:lnTo>
                  <a:pt x="1350" y="20"/>
                </a:lnTo>
                <a:lnTo>
                  <a:pt x="1352" y="16"/>
                </a:lnTo>
                <a:lnTo>
                  <a:pt x="1352" y="16"/>
                </a:lnTo>
                <a:lnTo>
                  <a:pt x="1356" y="12"/>
                </a:lnTo>
                <a:lnTo>
                  <a:pt x="1360" y="10"/>
                </a:lnTo>
                <a:lnTo>
                  <a:pt x="1366" y="8"/>
                </a:lnTo>
                <a:lnTo>
                  <a:pt x="1370" y="8"/>
                </a:lnTo>
                <a:lnTo>
                  <a:pt x="1370" y="8"/>
                </a:lnTo>
                <a:lnTo>
                  <a:pt x="1378" y="10"/>
                </a:lnTo>
                <a:lnTo>
                  <a:pt x="1384" y="12"/>
                </a:lnTo>
                <a:lnTo>
                  <a:pt x="1390" y="18"/>
                </a:lnTo>
                <a:lnTo>
                  <a:pt x="1394" y="24"/>
                </a:lnTo>
                <a:lnTo>
                  <a:pt x="1394" y="24"/>
                </a:lnTo>
                <a:lnTo>
                  <a:pt x="1396" y="32"/>
                </a:lnTo>
                <a:lnTo>
                  <a:pt x="1394" y="40"/>
                </a:lnTo>
                <a:lnTo>
                  <a:pt x="1392" y="48"/>
                </a:lnTo>
                <a:lnTo>
                  <a:pt x="1386" y="54"/>
                </a:lnTo>
                <a:lnTo>
                  <a:pt x="1386" y="54"/>
                </a:lnTo>
                <a:lnTo>
                  <a:pt x="1376" y="60"/>
                </a:lnTo>
                <a:lnTo>
                  <a:pt x="1364" y="66"/>
                </a:lnTo>
                <a:lnTo>
                  <a:pt x="1352" y="68"/>
                </a:lnTo>
                <a:lnTo>
                  <a:pt x="1342" y="70"/>
                </a:lnTo>
                <a:lnTo>
                  <a:pt x="1342" y="70"/>
                </a:lnTo>
                <a:lnTo>
                  <a:pt x="1322" y="68"/>
                </a:lnTo>
                <a:lnTo>
                  <a:pt x="1302" y="64"/>
                </a:lnTo>
                <a:lnTo>
                  <a:pt x="1302" y="64"/>
                </a:lnTo>
                <a:lnTo>
                  <a:pt x="1270" y="54"/>
                </a:lnTo>
                <a:lnTo>
                  <a:pt x="1256" y="46"/>
                </a:lnTo>
                <a:lnTo>
                  <a:pt x="1240" y="38"/>
                </a:lnTo>
                <a:lnTo>
                  <a:pt x="1240" y="38"/>
                </a:lnTo>
                <a:lnTo>
                  <a:pt x="1252" y="40"/>
                </a:lnTo>
                <a:lnTo>
                  <a:pt x="1264" y="38"/>
                </a:lnTo>
                <a:lnTo>
                  <a:pt x="1274" y="36"/>
                </a:lnTo>
                <a:lnTo>
                  <a:pt x="1284" y="32"/>
                </a:lnTo>
                <a:lnTo>
                  <a:pt x="1294" y="26"/>
                </a:lnTo>
                <a:lnTo>
                  <a:pt x="1300" y="18"/>
                </a:lnTo>
                <a:lnTo>
                  <a:pt x="1302" y="10"/>
                </a:lnTo>
                <a:lnTo>
                  <a:pt x="1302" y="0"/>
                </a:lnTo>
                <a:lnTo>
                  <a:pt x="1302" y="0"/>
                </a:lnTo>
                <a:lnTo>
                  <a:pt x="1284" y="8"/>
                </a:lnTo>
                <a:lnTo>
                  <a:pt x="1268" y="12"/>
                </a:lnTo>
                <a:lnTo>
                  <a:pt x="1250" y="14"/>
                </a:lnTo>
                <a:lnTo>
                  <a:pt x="1236" y="12"/>
                </a:lnTo>
                <a:lnTo>
                  <a:pt x="1236" y="12"/>
                </a:lnTo>
                <a:lnTo>
                  <a:pt x="1208" y="4"/>
                </a:lnTo>
                <a:lnTo>
                  <a:pt x="1186" y="0"/>
                </a:lnTo>
                <a:lnTo>
                  <a:pt x="1164" y="0"/>
                </a:lnTo>
                <a:lnTo>
                  <a:pt x="1140" y="2"/>
                </a:lnTo>
                <a:lnTo>
                  <a:pt x="1140" y="2"/>
                </a:lnTo>
                <a:lnTo>
                  <a:pt x="1130" y="4"/>
                </a:lnTo>
                <a:lnTo>
                  <a:pt x="1120" y="10"/>
                </a:lnTo>
                <a:lnTo>
                  <a:pt x="1112" y="18"/>
                </a:lnTo>
                <a:lnTo>
                  <a:pt x="1108" y="28"/>
                </a:lnTo>
                <a:lnTo>
                  <a:pt x="1108" y="28"/>
                </a:lnTo>
                <a:lnTo>
                  <a:pt x="1104" y="18"/>
                </a:lnTo>
                <a:lnTo>
                  <a:pt x="1096" y="10"/>
                </a:lnTo>
                <a:lnTo>
                  <a:pt x="1086" y="4"/>
                </a:lnTo>
                <a:lnTo>
                  <a:pt x="1076" y="2"/>
                </a:lnTo>
                <a:lnTo>
                  <a:pt x="1076" y="2"/>
                </a:lnTo>
                <a:lnTo>
                  <a:pt x="1052" y="0"/>
                </a:lnTo>
                <a:lnTo>
                  <a:pt x="1030" y="0"/>
                </a:lnTo>
                <a:lnTo>
                  <a:pt x="1008" y="4"/>
                </a:lnTo>
                <a:lnTo>
                  <a:pt x="980" y="12"/>
                </a:lnTo>
                <a:lnTo>
                  <a:pt x="980" y="12"/>
                </a:lnTo>
                <a:lnTo>
                  <a:pt x="966" y="14"/>
                </a:lnTo>
                <a:lnTo>
                  <a:pt x="948" y="12"/>
                </a:lnTo>
                <a:lnTo>
                  <a:pt x="932" y="8"/>
                </a:lnTo>
                <a:lnTo>
                  <a:pt x="914" y="0"/>
                </a:lnTo>
                <a:lnTo>
                  <a:pt x="914" y="0"/>
                </a:lnTo>
                <a:lnTo>
                  <a:pt x="914" y="10"/>
                </a:lnTo>
                <a:lnTo>
                  <a:pt x="916" y="18"/>
                </a:lnTo>
                <a:lnTo>
                  <a:pt x="922" y="26"/>
                </a:lnTo>
                <a:lnTo>
                  <a:pt x="932" y="32"/>
                </a:lnTo>
                <a:lnTo>
                  <a:pt x="942" y="36"/>
                </a:lnTo>
                <a:lnTo>
                  <a:pt x="952" y="38"/>
                </a:lnTo>
                <a:lnTo>
                  <a:pt x="964" y="40"/>
                </a:lnTo>
                <a:lnTo>
                  <a:pt x="976" y="38"/>
                </a:lnTo>
                <a:lnTo>
                  <a:pt x="976" y="38"/>
                </a:lnTo>
                <a:lnTo>
                  <a:pt x="960" y="46"/>
                </a:lnTo>
                <a:lnTo>
                  <a:pt x="946" y="54"/>
                </a:lnTo>
                <a:lnTo>
                  <a:pt x="914" y="64"/>
                </a:lnTo>
                <a:lnTo>
                  <a:pt x="914" y="64"/>
                </a:lnTo>
                <a:lnTo>
                  <a:pt x="894" y="68"/>
                </a:lnTo>
                <a:lnTo>
                  <a:pt x="874" y="70"/>
                </a:lnTo>
                <a:lnTo>
                  <a:pt x="874" y="70"/>
                </a:lnTo>
                <a:lnTo>
                  <a:pt x="864" y="68"/>
                </a:lnTo>
                <a:lnTo>
                  <a:pt x="852" y="66"/>
                </a:lnTo>
                <a:lnTo>
                  <a:pt x="840" y="60"/>
                </a:lnTo>
                <a:lnTo>
                  <a:pt x="830" y="54"/>
                </a:lnTo>
                <a:lnTo>
                  <a:pt x="830" y="54"/>
                </a:lnTo>
                <a:lnTo>
                  <a:pt x="824" y="48"/>
                </a:lnTo>
                <a:lnTo>
                  <a:pt x="822" y="40"/>
                </a:lnTo>
                <a:lnTo>
                  <a:pt x="820" y="32"/>
                </a:lnTo>
                <a:lnTo>
                  <a:pt x="822" y="24"/>
                </a:lnTo>
                <a:lnTo>
                  <a:pt x="822" y="24"/>
                </a:lnTo>
                <a:lnTo>
                  <a:pt x="826" y="18"/>
                </a:lnTo>
                <a:lnTo>
                  <a:pt x="832" y="12"/>
                </a:lnTo>
                <a:lnTo>
                  <a:pt x="838" y="10"/>
                </a:lnTo>
                <a:lnTo>
                  <a:pt x="846" y="8"/>
                </a:lnTo>
                <a:lnTo>
                  <a:pt x="846" y="8"/>
                </a:lnTo>
                <a:lnTo>
                  <a:pt x="850" y="8"/>
                </a:lnTo>
                <a:lnTo>
                  <a:pt x="856" y="10"/>
                </a:lnTo>
                <a:lnTo>
                  <a:pt x="860" y="12"/>
                </a:lnTo>
                <a:lnTo>
                  <a:pt x="864" y="16"/>
                </a:lnTo>
                <a:lnTo>
                  <a:pt x="864" y="16"/>
                </a:lnTo>
                <a:lnTo>
                  <a:pt x="866" y="20"/>
                </a:lnTo>
                <a:lnTo>
                  <a:pt x="866" y="26"/>
                </a:lnTo>
                <a:lnTo>
                  <a:pt x="866" y="30"/>
                </a:lnTo>
                <a:lnTo>
                  <a:pt x="866" y="34"/>
                </a:lnTo>
                <a:lnTo>
                  <a:pt x="866" y="34"/>
                </a:lnTo>
                <a:lnTo>
                  <a:pt x="860" y="38"/>
                </a:lnTo>
                <a:lnTo>
                  <a:pt x="856" y="38"/>
                </a:lnTo>
                <a:lnTo>
                  <a:pt x="856" y="38"/>
                </a:lnTo>
                <a:lnTo>
                  <a:pt x="852" y="34"/>
                </a:lnTo>
                <a:lnTo>
                  <a:pt x="850" y="30"/>
                </a:lnTo>
                <a:lnTo>
                  <a:pt x="850" y="30"/>
                </a:lnTo>
                <a:lnTo>
                  <a:pt x="850" y="24"/>
                </a:lnTo>
                <a:lnTo>
                  <a:pt x="854" y="22"/>
                </a:lnTo>
                <a:lnTo>
                  <a:pt x="854" y="22"/>
                </a:lnTo>
                <a:lnTo>
                  <a:pt x="846" y="20"/>
                </a:lnTo>
                <a:lnTo>
                  <a:pt x="838" y="24"/>
                </a:lnTo>
                <a:lnTo>
                  <a:pt x="838" y="24"/>
                </a:lnTo>
                <a:lnTo>
                  <a:pt x="834" y="30"/>
                </a:lnTo>
                <a:lnTo>
                  <a:pt x="836" y="38"/>
                </a:lnTo>
                <a:lnTo>
                  <a:pt x="836" y="38"/>
                </a:lnTo>
                <a:lnTo>
                  <a:pt x="840" y="44"/>
                </a:lnTo>
                <a:lnTo>
                  <a:pt x="846" y="50"/>
                </a:lnTo>
                <a:lnTo>
                  <a:pt x="852" y="52"/>
                </a:lnTo>
                <a:lnTo>
                  <a:pt x="860" y="50"/>
                </a:lnTo>
                <a:lnTo>
                  <a:pt x="860" y="50"/>
                </a:lnTo>
                <a:lnTo>
                  <a:pt x="866" y="48"/>
                </a:lnTo>
                <a:lnTo>
                  <a:pt x="872" y="42"/>
                </a:lnTo>
                <a:lnTo>
                  <a:pt x="874" y="34"/>
                </a:lnTo>
                <a:lnTo>
                  <a:pt x="874" y="28"/>
                </a:lnTo>
                <a:lnTo>
                  <a:pt x="874" y="28"/>
                </a:lnTo>
                <a:lnTo>
                  <a:pt x="872" y="18"/>
                </a:lnTo>
                <a:lnTo>
                  <a:pt x="864" y="10"/>
                </a:lnTo>
                <a:lnTo>
                  <a:pt x="856" y="4"/>
                </a:lnTo>
                <a:lnTo>
                  <a:pt x="846" y="4"/>
                </a:lnTo>
                <a:lnTo>
                  <a:pt x="846" y="4"/>
                </a:lnTo>
                <a:lnTo>
                  <a:pt x="836" y="6"/>
                </a:lnTo>
                <a:lnTo>
                  <a:pt x="828" y="10"/>
                </a:lnTo>
                <a:lnTo>
                  <a:pt x="822" y="16"/>
                </a:lnTo>
                <a:lnTo>
                  <a:pt x="818" y="24"/>
                </a:lnTo>
                <a:lnTo>
                  <a:pt x="818" y="24"/>
                </a:lnTo>
                <a:lnTo>
                  <a:pt x="816" y="34"/>
                </a:lnTo>
                <a:lnTo>
                  <a:pt x="816" y="44"/>
                </a:lnTo>
                <a:lnTo>
                  <a:pt x="820" y="52"/>
                </a:lnTo>
                <a:lnTo>
                  <a:pt x="826" y="58"/>
                </a:lnTo>
                <a:lnTo>
                  <a:pt x="826" y="58"/>
                </a:lnTo>
                <a:lnTo>
                  <a:pt x="836" y="66"/>
                </a:lnTo>
                <a:lnTo>
                  <a:pt x="846" y="68"/>
                </a:lnTo>
                <a:lnTo>
                  <a:pt x="866" y="72"/>
                </a:lnTo>
                <a:lnTo>
                  <a:pt x="866" y="72"/>
                </a:lnTo>
                <a:lnTo>
                  <a:pt x="854" y="74"/>
                </a:lnTo>
                <a:lnTo>
                  <a:pt x="838" y="72"/>
                </a:lnTo>
                <a:lnTo>
                  <a:pt x="824" y="66"/>
                </a:lnTo>
                <a:lnTo>
                  <a:pt x="808" y="58"/>
                </a:lnTo>
                <a:lnTo>
                  <a:pt x="808" y="58"/>
                </a:lnTo>
                <a:lnTo>
                  <a:pt x="784" y="38"/>
                </a:lnTo>
                <a:lnTo>
                  <a:pt x="772" y="30"/>
                </a:lnTo>
                <a:lnTo>
                  <a:pt x="756" y="20"/>
                </a:lnTo>
                <a:lnTo>
                  <a:pt x="756" y="20"/>
                </a:lnTo>
                <a:lnTo>
                  <a:pt x="744" y="16"/>
                </a:lnTo>
                <a:lnTo>
                  <a:pt x="734" y="14"/>
                </a:lnTo>
                <a:lnTo>
                  <a:pt x="722" y="14"/>
                </a:lnTo>
                <a:lnTo>
                  <a:pt x="712" y="18"/>
                </a:lnTo>
                <a:lnTo>
                  <a:pt x="712" y="18"/>
                </a:lnTo>
                <a:lnTo>
                  <a:pt x="704" y="22"/>
                </a:lnTo>
                <a:lnTo>
                  <a:pt x="700" y="28"/>
                </a:lnTo>
                <a:lnTo>
                  <a:pt x="696" y="34"/>
                </a:lnTo>
                <a:lnTo>
                  <a:pt x="694" y="42"/>
                </a:lnTo>
                <a:lnTo>
                  <a:pt x="686" y="42"/>
                </a:lnTo>
                <a:lnTo>
                  <a:pt x="686" y="42"/>
                </a:lnTo>
                <a:lnTo>
                  <a:pt x="684" y="36"/>
                </a:lnTo>
                <a:lnTo>
                  <a:pt x="680" y="32"/>
                </a:lnTo>
                <a:lnTo>
                  <a:pt x="676" y="30"/>
                </a:lnTo>
                <a:lnTo>
                  <a:pt x="670" y="28"/>
                </a:lnTo>
                <a:lnTo>
                  <a:pt x="670" y="28"/>
                </a:lnTo>
                <a:lnTo>
                  <a:pt x="666" y="30"/>
                </a:lnTo>
                <a:lnTo>
                  <a:pt x="662" y="32"/>
                </a:lnTo>
                <a:lnTo>
                  <a:pt x="658" y="36"/>
                </a:lnTo>
                <a:lnTo>
                  <a:pt x="656" y="42"/>
                </a:lnTo>
                <a:lnTo>
                  <a:pt x="636" y="42"/>
                </a:lnTo>
                <a:lnTo>
                  <a:pt x="636" y="42"/>
                </a:lnTo>
                <a:lnTo>
                  <a:pt x="636" y="36"/>
                </a:lnTo>
                <a:lnTo>
                  <a:pt x="632" y="30"/>
                </a:lnTo>
                <a:lnTo>
                  <a:pt x="632" y="30"/>
                </a:lnTo>
                <a:lnTo>
                  <a:pt x="626" y="26"/>
                </a:lnTo>
                <a:lnTo>
                  <a:pt x="620" y="24"/>
                </a:lnTo>
                <a:lnTo>
                  <a:pt x="620" y="24"/>
                </a:lnTo>
                <a:lnTo>
                  <a:pt x="612" y="26"/>
                </a:lnTo>
                <a:lnTo>
                  <a:pt x="606" y="30"/>
                </a:lnTo>
                <a:lnTo>
                  <a:pt x="606" y="30"/>
                </a:lnTo>
                <a:lnTo>
                  <a:pt x="604" y="36"/>
                </a:lnTo>
                <a:lnTo>
                  <a:pt x="602" y="44"/>
                </a:lnTo>
                <a:lnTo>
                  <a:pt x="602" y="44"/>
                </a:lnTo>
                <a:lnTo>
                  <a:pt x="600" y="50"/>
                </a:lnTo>
                <a:lnTo>
                  <a:pt x="596" y="52"/>
                </a:lnTo>
                <a:lnTo>
                  <a:pt x="592" y="54"/>
                </a:lnTo>
                <a:lnTo>
                  <a:pt x="586" y="56"/>
                </a:lnTo>
                <a:lnTo>
                  <a:pt x="586" y="56"/>
                </a:lnTo>
                <a:lnTo>
                  <a:pt x="582" y="54"/>
                </a:lnTo>
                <a:lnTo>
                  <a:pt x="578" y="52"/>
                </a:lnTo>
                <a:lnTo>
                  <a:pt x="574" y="50"/>
                </a:lnTo>
                <a:lnTo>
                  <a:pt x="572" y="44"/>
                </a:lnTo>
                <a:lnTo>
                  <a:pt x="572" y="44"/>
                </a:lnTo>
                <a:lnTo>
                  <a:pt x="572" y="44"/>
                </a:lnTo>
                <a:lnTo>
                  <a:pt x="572" y="36"/>
                </a:lnTo>
                <a:lnTo>
                  <a:pt x="568" y="30"/>
                </a:lnTo>
                <a:lnTo>
                  <a:pt x="568" y="30"/>
                </a:lnTo>
                <a:lnTo>
                  <a:pt x="562" y="26"/>
                </a:lnTo>
                <a:lnTo>
                  <a:pt x="554" y="24"/>
                </a:lnTo>
                <a:lnTo>
                  <a:pt x="554" y="24"/>
                </a:lnTo>
                <a:lnTo>
                  <a:pt x="548" y="26"/>
                </a:lnTo>
                <a:lnTo>
                  <a:pt x="542" y="30"/>
                </a:lnTo>
                <a:lnTo>
                  <a:pt x="542" y="30"/>
                </a:lnTo>
                <a:lnTo>
                  <a:pt x="538" y="36"/>
                </a:lnTo>
                <a:lnTo>
                  <a:pt x="538" y="44"/>
                </a:lnTo>
                <a:lnTo>
                  <a:pt x="538" y="44"/>
                </a:lnTo>
                <a:lnTo>
                  <a:pt x="536" y="50"/>
                </a:lnTo>
                <a:lnTo>
                  <a:pt x="532" y="52"/>
                </a:lnTo>
                <a:lnTo>
                  <a:pt x="528" y="54"/>
                </a:lnTo>
                <a:lnTo>
                  <a:pt x="522" y="56"/>
                </a:lnTo>
                <a:lnTo>
                  <a:pt x="522" y="56"/>
                </a:lnTo>
                <a:lnTo>
                  <a:pt x="518" y="54"/>
                </a:lnTo>
                <a:lnTo>
                  <a:pt x="514" y="52"/>
                </a:lnTo>
                <a:lnTo>
                  <a:pt x="510" y="48"/>
                </a:lnTo>
                <a:lnTo>
                  <a:pt x="508" y="44"/>
                </a:lnTo>
                <a:lnTo>
                  <a:pt x="508" y="44"/>
                </a:lnTo>
                <a:lnTo>
                  <a:pt x="508" y="44"/>
                </a:lnTo>
                <a:lnTo>
                  <a:pt x="506" y="36"/>
                </a:lnTo>
                <a:lnTo>
                  <a:pt x="504" y="30"/>
                </a:lnTo>
                <a:lnTo>
                  <a:pt x="504" y="30"/>
                </a:lnTo>
                <a:lnTo>
                  <a:pt x="498" y="26"/>
                </a:lnTo>
                <a:lnTo>
                  <a:pt x="490" y="24"/>
                </a:lnTo>
                <a:lnTo>
                  <a:pt x="490" y="24"/>
                </a:lnTo>
                <a:lnTo>
                  <a:pt x="484" y="26"/>
                </a:lnTo>
                <a:lnTo>
                  <a:pt x="478" y="30"/>
                </a:lnTo>
                <a:lnTo>
                  <a:pt x="478" y="30"/>
                </a:lnTo>
                <a:lnTo>
                  <a:pt x="474" y="38"/>
                </a:lnTo>
                <a:lnTo>
                  <a:pt x="0" y="38"/>
                </a:lnTo>
                <a:lnTo>
                  <a:pt x="0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8" y="40"/>
                </a:lnTo>
                <a:lnTo>
                  <a:pt x="482" y="36"/>
                </a:lnTo>
                <a:lnTo>
                  <a:pt x="486" y="34"/>
                </a:lnTo>
                <a:lnTo>
                  <a:pt x="490" y="32"/>
                </a:lnTo>
                <a:lnTo>
                  <a:pt x="490" y="32"/>
                </a:lnTo>
                <a:lnTo>
                  <a:pt x="496" y="34"/>
                </a:lnTo>
                <a:lnTo>
                  <a:pt x="500" y="36"/>
                </a:lnTo>
                <a:lnTo>
                  <a:pt x="504" y="40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52"/>
                </a:lnTo>
                <a:lnTo>
                  <a:pt x="510" y="58"/>
                </a:lnTo>
                <a:lnTo>
                  <a:pt x="510" y="58"/>
                </a:lnTo>
                <a:lnTo>
                  <a:pt x="516" y="62"/>
                </a:lnTo>
                <a:lnTo>
                  <a:pt x="522" y="64"/>
                </a:lnTo>
                <a:lnTo>
                  <a:pt x="522" y="64"/>
                </a:lnTo>
                <a:lnTo>
                  <a:pt x="530" y="62"/>
                </a:lnTo>
                <a:lnTo>
                  <a:pt x="536" y="58"/>
                </a:lnTo>
                <a:lnTo>
                  <a:pt x="536" y="58"/>
                </a:lnTo>
                <a:lnTo>
                  <a:pt x="540" y="52"/>
                </a:lnTo>
                <a:lnTo>
                  <a:pt x="540" y="44"/>
                </a:lnTo>
                <a:lnTo>
                  <a:pt x="540" y="44"/>
                </a:lnTo>
                <a:lnTo>
                  <a:pt x="540" y="44"/>
                </a:lnTo>
                <a:lnTo>
                  <a:pt x="542" y="40"/>
                </a:lnTo>
                <a:lnTo>
                  <a:pt x="546" y="36"/>
                </a:lnTo>
                <a:lnTo>
                  <a:pt x="550" y="34"/>
                </a:lnTo>
                <a:lnTo>
                  <a:pt x="554" y="32"/>
                </a:lnTo>
                <a:lnTo>
                  <a:pt x="554" y="32"/>
                </a:lnTo>
                <a:lnTo>
                  <a:pt x="560" y="34"/>
                </a:lnTo>
                <a:lnTo>
                  <a:pt x="564" y="36"/>
                </a:lnTo>
                <a:lnTo>
                  <a:pt x="568" y="40"/>
                </a:lnTo>
                <a:lnTo>
                  <a:pt x="570" y="44"/>
                </a:lnTo>
                <a:lnTo>
                  <a:pt x="570" y="44"/>
                </a:lnTo>
                <a:lnTo>
                  <a:pt x="570" y="44"/>
                </a:lnTo>
                <a:lnTo>
                  <a:pt x="572" y="52"/>
                </a:lnTo>
                <a:lnTo>
                  <a:pt x="574" y="58"/>
                </a:lnTo>
                <a:lnTo>
                  <a:pt x="574" y="58"/>
                </a:lnTo>
                <a:lnTo>
                  <a:pt x="580" y="62"/>
                </a:lnTo>
                <a:lnTo>
                  <a:pt x="586" y="64"/>
                </a:lnTo>
                <a:lnTo>
                  <a:pt x="586" y="64"/>
                </a:lnTo>
                <a:lnTo>
                  <a:pt x="594" y="62"/>
                </a:lnTo>
                <a:lnTo>
                  <a:pt x="600" y="58"/>
                </a:lnTo>
                <a:lnTo>
                  <a:pt x="600" y="58"/>
                </a:lnTo>
                <a:lnTo>
                  <a:pt x="604" y="52"/>
                </a:lnTo>
                <a:lnTo>
                  <a:pt x="606" y="44"/>
                </a:lnTo>
                <a:lnTo>
                  <a:pt x="606" y="44"/>
                </a:lnTo>
                <a:lnTo>
                  <a:pt x="606" y="44"/>
                </a:lnTo>
                <a:lnTo>
                  <a:pt x="606" y="40"/>
                </a:lnTo>
                <a:lnTo>
                  <a:pt x="610" y="36"/>
                </a:lnTo>
                <a:lnTo>
                  <a:pt x="614" y="34"/>
                </a:lnTo>
                <a:lnTo>
                  <a:pt x="618" y="32"/>
                </a:lnTo>
                <a:lnTo>
                  <a:pt x="618" y="32"/>
                </a:lnTo>
                <a:lnTo>
                  <a:pt x="624" y="34"/>
                </a:lnTo>
                <a:lnTo>
                  <a:pt x="628" y="36"/>
                </a:lnTo>
                <a:lnTo>
                  <a:pt x="632" y="40"/>
                </a:lnTo>
                <a:lnTo>
                  <a:pt x="634" y="44"/>
                </a:lnTo>
                <a:lnTo>
                  <a:pt x="634" y="44"/>
                </a:lnTo>
                <a:lnTo>
                  <a:pt x="634" y="44"/>
                </a:lnTo>
                <a:lnTo>
                  <a:pt x="656" y="44"/>
                </a:lnTo>
                <a:lnTo>
                  <a:pt x="656" y="44"/>
                </a:lnTo>
                <a:lnTo>
                  <a:pt x="658" y="50"/>
                </a:lnTo>
                <a:lnTo>
                  <a:pt x="660" y="54"/>
                </a:lnTo>
                <a:lnTo>
                  <a:pt x="666" y="58"/>
                </a:lnTo>
                <a:lnTo>
                  <a:pt x="670" y="58"/>
                </a:lnTo>
                <a:lnTo>
                  <a:pt x="670" y="58"/>
                </a:lnTo>
                <a:lnTo>
                  <a:pt x="676" y="58"/>
                </a:lnTo>
                <a:lnTo>
                  <a:pt x="682" y="54"/>
                </a:lnTo>
                <a:lnTo>
                  <a:pt x="684" y="50"/>
                </a:lnTo>
                <a:lnTo>
                  <a:pt x="686" y="44"/>
                </a:lnTo>
                <a:lnTo>
                  <a:pt x="694" y="44"/>
                </a:lnTo>
                <a:lnTo>
                  <a:pt x="694" y="46"/>
                </a:lnTo>
                <a:lnTo>
                  <a:pt x="694" y="46"/>
                </a:lnTo>
                <a:lnTo>
                  <a:pt x="696" y="54"/>
                </a:lnTo>
                <a:lnTo>
                  <a:pt x="700" y="62"/>
                </a:lnTo>
                <a:lnTo>
                  <a:pt x="706" y="68"/>
                </a:lnTo>
                <a:lnTo>
                  <a:pt x="714" y="72"/>
                </a:lnTo>
                <a:lnTo>
                  <a:pt x="714" y="72"/>
                </a:lnTo>
                <a:lnTo>
                  <a:pt x="718" y="72"/>
                </a:lnTo>
                <a:lnTo>
                  <a:pt x="724" y="72"/>
                </a:lnTo>
                <a:lnTo>
                  <a:pt x="732" y="68"/>
                </a:lnTo>
                <a:lnTo>
                  <a:pt x="732" y="68"/>
                </a:lnTo>
                <a:lnTo>
                  <a:pt x="736" y="64"/>
                </a:lnTo>
                <a:lnTo>
                  <a:pt x="738" y="60"/>
                </a:lnTo>
                <a:lnTo>
                  <a:pt x="740" y="56"/>
                </a:lnTo>
                <a:lnTo>
                  <a:pt x="740" y="50"/>
                </a:lnTo>
                <a:lnTo>
                  <a:pt x="740" y="50"/>
                </a:lnTo>
                <a:lnTo>
                  <a:pt x="740" y="44"/>
                </a:lnTo>
                <a:lnTo>
                  <a:pt x="736" y="40"/>
                </a:lnTo>
                <a:lnTo>
                  <a:pt x="734" y="36"/>
                </a:lnTo>
                <a:lnTo>
                  <a:pt x="728" y="34"/>
                </a:lnTo>
                <a:lnTo>
                  <a:pt x="728" y="34"/>
                </a:lnTo>
                <a:lnTo>
                  <a:pt x="724" y="32"/>
                </a:lnTo>
                <a:lnTo>
                  <a:pt x="718" y="34"/>
                </a:lnTo>
                <a:lnTo>
                  <a:pt x="718" y="34"/>
                </a:lnTo>
                <a:lnTo>
                  <a:pt x="714" y="38"/>
                </a:lnTo>
                <a:lnTo>
                  <a:pt x="712" y="42"/>
                </a:lnTo>
                <a:lnTo>
                  <a:pt x="712" y="42"/>
                </a:lnTo>
                <a:lnTo>
                  <a:pt x="712" y="48"/>
                </a:lnTo>
                <a:lnTo>
                  <a:pt x="714" y="52"/>
                </a:lnTo>
                <a:lnTo>
                  <a:pt x="714" y="52"/>
                </a:lnTo>
                <a:lnTo>
                  <a:pt x="716" y="56"/>
                </a:lnTo>
                <a:lnTo>
                  <a:pt x="722" y="58"/>
                </a:lnTo>
                <a:lnTo>
                  <a:pt x="722" y="58"/>
                </a:lnTo>
                <a:lnTo>
                  <a:pt x="722" y="50"/>
                </a:lnTo>
                <a:lnTo>
                  <a:pt x="724" y="46"/>
                </a:lnTo>
                <a:lnTo>
                  <a:pt x="724" y="46"/>
                </a:lnTo>
                <a:lnTo>
                  <a:pt x="728" y="46"/>
                </a:lnTo>
                <a:lnTo>
                  <a:pt x="730" y="46"/>
                </a:lnTo>
                <a:lnTo>
                  <a:pt x="730" y="46"/>
                </a:lnTo>
                <a:lnTo>
                  <a:pt x="734" y="50"/>
                </a:lnTo>
                <a:lnTo>
                  <a:pt x="734" y="56"/>
                </a:lnTo>
                <a:lnTo>
                  <a:pt x="734" y="56"/>
                </a:lnTo>
                <a:lnTo>
                  <a:pt x="732" y="62"/>
                </a:lnTo>
                <a:lnTo>
                  <a:pt x="726" y="66"/>
                </a:lnTo>
                <a:lnTo>
                  <a:pt x="726" y="66"/>
                </a:lnTo>
                <a:lnTo>
                  <a:pt x="720" y="68"/>
                </a:lnTo>
                <a:lnTo>
                  <a:pt x="714" y="68"/>
                </a:lnTo>
                <a:lnTo>
                  <a:pt x="714" y="68"/>
                </a:lnTo>
                <a:lnTo>
                  <a:pt x="708" y="64"/>
                </a:lnTo>
                <a:lnTo>
                  <a:pt x="704" y="58"/>
                </a:lnTo>
                <a:lnTo>
                  <a:pt x="700" y="52"/>
                </a:lnTo>
                <a:lnTo>
                  <a:pt x="698" y="46"/>
                </a:lnTo>
                <a:lnTo>
                  <a:pt x="698" y="46"/>
                </a:lnTo>
                <a:lnTo>
                  <a:pt x="700" y="38"/>
                </a:lnTo>
                <a:lnTo>
                  <a:pt x="702" y="32"/>
                </a:lnTo>
                <a:lnTo>
                  <a:pt x="708" y="26"/>
                </a:lnTo>
                <a:lnTo>
                  <a:pt x="714" y="22"/>
                </a:lnTo>
                <a:lnTo>
                  <a:pt x="714" y="22"/>
                </a:lnTo>
                <a:lnTo>
                  <a:pt x="724" y="20"/>
                </a:lnTo>
                <a:lnTo>
                  <a:pt x="736" y="18"/>
                </a:lnTo>
                <a:lnTo>
                  <a:pt x="746" y="20"/>
                </a:lnTo>
                <a:lnTo>
                  <a:pt x="754" y="24"/>
                </a:lnTo>
                <a:lnTo>
                  <a:pt x="754" y="24"/>
                </a:lnTo>
                <a:lnTo>
                  <a:pt x="778" y="40"/>
                </a:lnTo>
                <a:lnTo>
                  <a:pt x="802" y="60"/>
                </a:lnTo>
                <a:lnTo>
                  <a:pt x="802" y="60"/>
                </a:lnTo>
                <a:lnTo>
                  <a:pt x="814" y="66"/>
                </a:lnTo>
                <a:lnTo>
                  <a:pt x="824" y="72"/>
                </a:lnTo>
                <a:lnTo>
                  <a:pt x="834" y="76"/>
                </a:lnTo>
                <a:lnTo>
                  <a:pt x="842" y="76"/>
                </a:lnTo>
                <a:lnTo>
                  <a:pt x="842" y="76"/>
                </a:lnTo>
                <a:lnTo>
                  <a:pt x="860" y="78"/>
                </a:lnTo>
                <a:lnTo>
                  <a:pt x="878" y="76"/>
                </a:lnTo>
                <a:lnTo>
                  <a:pt x="894" y="74"/>
                </a:lnTo>
                <a:lnTo>
                  <a:pt x="910" y="70"/>
                </a:lnTo>
                <a:lnTo>
                  <a:pt x="926" y="66"/>
                </a:lnTo>
                <a:lnTo>
                  <a:pt x="942" y="58"/>
                </a:lnTo>
                <a:lnTo>
                  <a:pt x="974" y="44"/>
                </a:lnTo>
                <a:lnTo>
                  <a:pt x="974" y="44"/>
                </a:lnTo>
                <a:lnTo>
                  <a:pt x="970" y="52"/>
                </a:lnTo>
                <a:lnTo>
                  <a:pt x="972" y="62"/>
                </a:lnTo>
                <a:lnTo>
                  <a:pt x="972" y="62"/>
                </a:lnTo>
                <a:lnTo>
                  <a:pt x="976" y="70"/>
                </a:lnTo>
                <a:lnTo>
                  <a:pt x="984" y="78"/>
                </a:lnTo>
                <a:lnTo>
                  <a:pt x="984" y="78"/>
                </a:lnTo>
                <a:lnTo>
                  <a:pt x="992" y="80"/>
                </a:lnTo>
                <a:lnTo>
                  <a:pt x="998" y="78"/>
                </a:lnTo>
                <a:lnTo>
                  <a:pt x="1006" y="76"/>
                </a:lnTo>
                <a:lnTo>
                  <a:pt x="1010" y="74"/>
                </a:lnTo>
                <a:lnTo>
                  <a:pt x="1010" y="74"/>
                </a:lnTo>
                <a:lnTo>
                  <a:pt x="1004" y="68"/>
                </a:lnTo>
                <a:lnTo>
                  <a:pt x="1002" y="60"/>
                </a:lnTo>
                <a:lnTo>
                  <a:pt x="1000" y="52"/>
                </a:lnTo>
                <a:lnTo>
                  <a:pt x="1002" y="44"/>
                </a:lnTo>
                <a:lnTo>
                  <a:pt x="1002" y="44"/>
                </a:lnTo>
                <a:lnTo>
                  <a:pt x="1006" y="34"/>
                </a:lnTo>
                <a:lnTo>
                  <a:pt x="1012" y="26"/>
                </a:lnTo>
                <a:lnTo>
                  <a:pt x="1020" y="22"/>
                </a:lnTo>
                <a:lnTo>
                  <a:pt x="1030" y="16"/>
                </a:lnTo>
                <a:lnTo>
                  <a:pt x="1030" y="16"/>
                </a:lnTo>
                <a:lnTo>
                  <a:pt x="1042" y="12"/>
                </a:lnTo>
                <a:lnTo>
                  <a:pt x="1052" y="10"/>
                </a:lnTo>
                <a:lnTo>
                  <a:pt x="1062" y="8"/>
                </a:lnTo>
                <a:lnTo>
                  <a:pt x="1072" y="8"/>
                </a:lnTo>
                <a:lnTo>
                  <a:pt x="1072" y="8"/>
                </a:lnTo>
                <a:lnTo>
                  <a:pt x="1082" y="12"/>
                </a:lnTo>
                <a:lnTo>
                  <a:pt x="1090" y="16"/>
                </a:lnTo>
                <a:lnTo>
                  <a:pt x="1096" y="24"/>
                </a:lnTo>
                <a:lnTo>
                  <a:pt x="1100" y="32"/>
                </a:lnTo>
                <a:lnTo>
                  <a:pt x="1100" y="32"/>
                </a:lnTo>
                <a:lnTo>
                  <a:pt x="1102" y="42"/>
                </a:lnTo>
                <a:lnTo>
                  <a:pt x="1102" y="52"/>
                </a:lnTo>
                <a:lnTo>
                  <a:pt x="1098" y="60"/>
                </a:lnTo>
                <a:lnTo>
                  <a:pt x="1092" y="68"/>
                </a:lnTo>
                <a:lnTo>
                  <a:pt x="1092" y="68"/>
                </a:lnTo>
                <a:lnTo>
                  <a:pt x="1088" y="72"/>
                </a:lnTo>
                <a:lnTo>
                  <a:pt x="1084" y="74"/>
                </a:lnTo>
                <a:lnTo>
                  <a:pt x="1078" y="74"/>
                </a:lnTo>
                <a:lnTo>
                  <a:pt x="1072" y="74"/>
                </a:lnTo>
                <a:lnTo>
                  <a:pt x="1072" y="74"/>
                </a:lnTo>
                <a:lnTo>
                  <a:pt x="1066" y="74"/>
                </a:lnTo>
                <a:lnTo>
                  <a:pt x="1062" y="70"/>
                </a:lnTo>
                <a:lnTo>
                  <a:pt x="1054" y="62"/>
                </a:lnTo>
                <a:lnTo>
                  <a:pt x="1054" y="62"/>
                </a:lnTo>
                <a:lnTo>
                  <a:pt x="1052" y="58"/>
                </a:lnTo>
                <a:lnTo>
                  <a:pt x="1050" y="54"/>
                </a:lnTo>
                <a:lnTo>
                  <a:pt x="1052" y="50"/>
                </a:lnTo>
                <a:lnTo>
                  <a:pt x="1054" y="46"/>
                </a:lnTo>
                <a:lnTo>
                  <a:pt x="1054" y="46"/>
                </a:lnTo>
                <a:lnTo>
                  <a:pt x="1056" y="42"/>
                </a:lnTo>
                <a:lnTo>
                  <a:pt x="1062" y="40"/>
                </a:lnTo>
                <a:lnTo>
                  <a:pt x="1066" y="40"/>
                </a:lnTo>
                <a:lnTo>
                  <a:pt x="1070" y="42"/>
                </a:lnTo>
                <a:lnTo>
                  <a:pt x="1070" y="42"/>
                </a:lnTo>
                <a:lnTo>
                  <a:pt x="1072" y="44"/>
                </a:lnTo>
                <a:lnTo>
                  <a:pt x="1074" y="48"/>
                </a:lnTo>
                <a:lnTo>
                  <a:pt x="1074" y="48"/>
                </a:lnTo>
                <a:lnTo>
                  <a:pt x="1074" y="50"/>
                </a:lnTo>
                <a:lnTo>
                  <a:pt x="1074" y="54"/>
                </a:lnTo>
                <a:lnTo>
                  <a:pt x="1074" y="54"/>
                </a:lnTo>
                <a:lnTo>
                  <a:pt x="1070" y="56"/>
                </a:lnTo>
                <a:lnTo>
                  <a:pt x="1068" y="58"/>
                </a:lnTo>
                <a:lnTo>
                  <a:pt x="1068" y="58"/>
                </a:lnTo>
                <a:lnTo>
                  <a:pt x="1064" y="58"/>
                </a:lnTo>
                <a:lnTo>
                  <a:pt x="1062" y="56"/>
                </a:lnTo>
                <a:lnTo>
                  <a:pt x="1062" y="56"/>
                </a:lnTo>
                <a:lnTo>
                  <a:pt x="1066" y="60"/>
                </a:lnTo>
                <a:lnTo>
                  <a:pt x="1070" y="62"/>
                </a:lnTo>
                <a:lnTo>
                  <a:pt x="1076" y="62"/>
                </a:lnTo>
                <a:lnTo>
                  <a:pt x="1080" y="60"/>
                </a:lnTo>
                <a:lnTo>
                  <a:pt x="1080" y="60"/>
                </a:lnTo>
                <a:lnTo>
                  <a:pt x="1084" y="58"/>
                </a:lnTo>
                <a:lnTo>
                  <a:pt x="1088" y="52"/>
                </a:lnTo>
                <a:lnTo>
                  <a:pt x="1088" y="48"/>
                </a:lnTo>
                <a:lnTo>
                  <a:pt x="1088" y="42"/>
                </a:lnTo>
                <a:lnTo>
                  <a:pt x="1088" y="42"/>
                </a:lnTo>
                <a:lnTo>
                  <a:pt x="1086" y="36"/>
                </a:lnTo>
                <a:lnTo>
                  <a:pt x="1080" y="30"/>
                </a:lnTo>
                <a:lnTo>
                  <a:pt x="1074" y="26"/>
                </a:lnTo>
                <a:lnTo>
                  <a:pt x="1066" y="26"/>
                </a:lnTo>
                <a:lnTo>
                  <a:pt x="1066" y="26"/>
                </a:lnTo>
                <a:lnTo>
                  <a:pt x="1058" y="26"/>
                </a:lnTo>
                <a:lnTo>
                  <a:pt x="1050" y="32"/>
                </a:lnTo>
                <a:lnTo>
                  <a:pt x="1046" y="38"/>
                </a:lnTo>
                <a:lnTo>
                  <a:pt x="1044" y="44"/>
                </a:lnTo>
                <a:lnTo>
                  <a:pt x="1044" y="44"/>
                </a:lnTo>
                <a:lnTo>
                  <a:pt x="1044" y="54"/>
                </a:lnTo>
                <a:lnTo>
                  <a:pt x="1046" y="64"/>
                </a:lnTo>
                <a:lnTo>
                  <a:pt x="1052" y="70"/>
                </a:lnTo>
                <a:lnTo>
                  <a:pt x="1060" y="76"/>
                </a:lnTo>
                <a:lnTo>
                  <a:pt x="1060" y="76"/>
                </a:lnTo>
                <a:lnTo>
                  <a:pt x="1070" y="80"/>
                </a:lnTo>
                <a:lnTo>
                  <a:pt x="1078" y="80"/>
                </a:lnTo>
                <a:lnTo>
                  <a:pt x="1088" y="78"/>
                </a:lnTo>
                <a:lnTo>
                  <a:pt x="1096" y="72"/>
                </a:lnTo>
                <a:lnTo>
                  <a:pt x="1096" y="72"/>
                </a:lnTo>
                <a:lnTo>
                  <a:pt x="1104" y="64"/>
                </a:lnTo>
                <a:lnTo>
                  <a:pt x="1108" y="54"/>
                </a:lnTo>
                <a:lnTo>
                  <a:pt x="1108" y="54"/>
                </a:lnTo>
                <a:lnTo>
                  <a:pt x="1112" y="64"/>
                </a:lnTo>
                <a:lnTo>
                  <a:pt x="1120" y="72"/>
                </a:lnTo>
                <a:lnTo>
                  <a:pt x="1120" y="72"/>
                </a:lnTo>
                <a:lnTo>
                  <a:pt x="1128" y="78"/>
                </a:lnTo>
                <a:lnTo>
                  <a:pt x="1138" y="80"/>
                </a:lnTo>
                <a:lnTo>
                  <a:pt x="1146" y="80"/>
                </a:lnTo>
                <a:lnTo>
                  <a:pt x="1156" y="76"/>
                </a:lnTo>
                <a:lnTo>
                  <a:pt x="1156" y="76"/>
                </a:lnTo>
                <a:lnTo>
                  <a:pt x="1164" y="70"/>
                </a:lnTo>
                <a:lnTo>
                  <a:pt x="1170" y="64"/>
                </a:lnTo>
                <a:lnTo>
                  <a:pt x="1172" y="54"/>
                </a:lnTo>
                <a:lnTo>
                  <a:pt x="1172" y="44"/>
                </a:lnTo>
                <a:lnTo>
                  <a:pt x="1172" y="44"/>
                </a:lnTo>
                <a:lnTo>
                  <a:pt x="1170" y="38"/>
                </a:lnTo>
                <a:lnTo>
                  <a:pt x="1166" y="32"/>
                </a:lnTo>
                <a:lnTo>
                  <a:pt x="1158" y="26"/>
                </a:lnTo>
                <a:lnTo>
                  <a:pt x="1150" y="26"/>
                </a:lnTo>
                <a:lnTo>
                  <a:pt x="1150" y="26"/>
                </a:lnTo>
                <a:lnTo>
                  <a:pt x="1142" y="26"/>
                </a:lnTo>
                <a:lnTo>
                  <a:pt x="1136" y="30"/>
                </a:lnTo>
                <a:lnTo>
                  <a:pt x="1130" y="36"/>
                </a:lnTo>
                <a:lnTo>
                  <a:pt x="1128" y="42"/>
                </a:lnTo>
                <a:lnTo>
                  <a:pt x="1128" y="42"/>
                </a:lnTo>
                <a:lnTo>
                  <a:pt x="1128" y="48"/>
                </a:lnTo>
                <a:lnTo>
                  <a:pt x="1128" y="52"/>
                </a:lnTo>
                <a:lnTo>
                  <a:pt x="1132" y="58"/>
                </a:lnTo>
                <a:lnTo>
                  <a:pt x="1136" y="60"/>
                </a:lnTo>
                <a:lnTo>
                  <a:pt x="1136" y="60"/>
                </a:lnTo>
                <a:lnTo>
                  <a:pt x="1140" y="62"/>
                </a:lnTo>
                <a:lnTo>
                  <a:pt x="1146" y="62"/>
                </a:lnTo>
                <a:lnTo>
                  <a:pt x="1150" y="60"/>
                </a:lnTo>
                <a:lnTo>
                  <a:pt x="1154" y="56"/>
                </a:lnTo>
                <a:lnTo>
                  <a:pt x="1154" y="56"/>
                </a:lnTo>
                <a:lnTo>
                  <a:pt x="1152" y="58"/>
                </a:lnTo>
                <a:lnTo>
                  <a:pt x="1148" y="58"/>
                </a:lnTo>
                <a:lnTo>
                  <a:pt x="1148" y="58"/>
                </a:lnTo>
                <a:lnTo>
                  <a:pt x="1146" y="56"/>
                </a:lnTo>
                <a:lnTo>
                  <a:pt x="1142" y="54"/>
                </a:lnTo>
                <a:lnTo>
                  <a:pt x="1142" y="54"/>
                </a:lnTo>
                <a:lnTo>
                  <a:pt x="1142" y="50"/>
                </a:lnTo>
                <a:lnTo>
                  <a:pt x="1142" y="48"/>
                </a:lnTo>
                <a:lnTo>
                  <a:pt x="1142" y="48"/>
                </a:lnTo>
                <a:lnTo>
                  <a:pt x="1144" y="44"/>
                </a:lnTo>
                <a:lnTo>
                  <a:pt x="1146" y="42"/>
                </a:lnTo>
                <a:lnTo>
                  <a:pt x="1146" y="42"/>
                </a:lnTo>
                <a:lnTo>
                  <a:pt x="1150" y="40"/>
                </a:lnTo>
                <a:lnTo>
                  <a:pt x="1154" y="40"/>
                </a:lnTo>
                <a:lnTo>
                  <a:pt x="1160" y="42"/>
                </a:lnTo>
                <a:lnTo>
                  <a:pt x="1162" y="46"/>
                </a:lnTo>
                <a:lnTo>
                  <a:pt x="1162" y="46"/>
                </a:lnTo>
                <a:lnTo>
                  <a:pt x="1164" y="50"/>
                </a:lnTo>
                <a:lnTo>
                  <a:pt x="1166" y="54"/>
                </a:lnTo>
                <a:lnTo>
                  <a:pt x="1164" y="58"/>
                </a:lnTo>
                <a:lnTo>
                  <a:pt x="1162" y="62"/>
                </a:lnTo>
                <a:lnTo>
                  <a:pt x="1162" y="62"/>
                </a:lnTo>
                <a:lnTo>
                  <a:pt x="1154" y="70"/>
                </a:lnTo>
                <a:lnTo>
                  <a:pt x="1150" y="74"/>
                </a:lnTo>
                <a:lnTo>
                  <a:pt x="1144" y="74"/>
                </a:lnTo>
                <a:lnTo>
                  <a:pt x="1144" y="74"/>
                </a:lnTo>
                <a:lnTo>
                  <a:pt x="1138" y="74"/>
                </a:lnTo>
                <a:lnTo>
                  <a:pt x="1132" y="74"/>
                </a:lnTo>
                <a:lnTo>
                  <a:pt x="1128" y="72"/>
                </a:lnTo>
                <a:lnTo>
                  <a:pt x="1124" y="68"/>
                </a:lnTo>
                <a:lnTo>
                  <a:pt x="1124" y="68"/>
                </a:lnTo>
                <a:lnTo>
                  <a:pt x="1118" y="60"/>
                </a:lnTo>
                <a:lnTo>
                  <a:pt x="1114" y="52"/>
                </a:lnTo>
                <a:lnTo>
                  <a:pt x="1114" y="42"/>
                </a:lnTo>
                <a:lnTo>
                  <a:pt x="1116" y="32"/>
                </a:lnTo>
                <a:lnTo>
                  <a:pt x="1116" y="32"/>
                </a:lnTo>
                <a:lnTo>
                  <a:pt x="1120" y="24"/>
                </a:lnTo>
                <a:lnTo>
                  <a:pt x="1126" y="16"/>
                </a:lnTo>
                <a:lnTo>
                  <a:pt x="1134" y="12"/>
                </a:lnTo>
                <a:lnTo>
                  <a:pt x="1144" y="8"/>
                </a:lnTo>
                <a:lnTo>
                  <a:pt x="1144" y="8"/>
                </a:lnTo>
                <a:lnTo>
                  <a:pt x="1154" y="8"/>
                </a:lnTo>
                <a:lnTo>
                  <a:pt x="1164" y="10"/>
                </a:lnTo>
                <a:lnTo>
                  <a:pt x="1174" y="12"/>
                </a:lnTo>
                <a:lnTo>
                  <a:pt x="1186" y="16"/>
                </a:lnTo>
                <a:lnTo>
                  <a:pt x="1186" y="16"/>
                </a:lnTo>
                <a:lnTo>
                  <a:pt x="1196" y="22"/>
                </a:lnTo>
                <a:lnTo>
                  <a:pt x="1204" y="26"/>
                </a:lnTo>
                <a:lnTo>
                  <a:pt x="1210" y="34"/>
                </a:lnTo>
                <a:lnTo>
                  <a:pt x="1214" y="44"/>
                </a:lnTo>
                <a:lnTo>
                  <a:pt x="1214" y="44"/>
                </a:lnTo>
                <a:lnTo>
                  <a:pt x="1216" y="52"/>
                </a:lnTo>
                <a:lnTo>
                  <a:pt x="1214" y="60"/>
                </a:lnTo>
                <a:lnTo>
                  <a:pt x="1212" y="68"/>
                </a:lnTo>
                <a:lnTo>
                  <a:pt x="1206" y="74"/>
                </a:lnTo>
                <a:lnTo>
                  <a:pt x="1206" y="74"/>
                </a:lnTo>
                <a:lnTo>
                  <a:pt x="1210" y="76"/>
                </a:lnTo>
                <a:lnTo>
                  <a:pt x="1218" y="78"/>
                </a:lnTo>
                <a:lnTo>
                  <a:pt x="1224" y="80"/>
                </a:lnTo>
                <a:lnTo>
                  <a:pt x="1232" y="78"/>
                </a:lnTo>
                <a:lnTo>
                  <a:pt x="1232" y="78"/>
                </a:lnTo>
                <a:lnTo>
                  <a:pt x="1240" y="70"/>
                </a:lnTo>
                <a:lnTo>
                  <a:pt x="1244" y="62"/>
                </a:lnTo>
                <a:lnTo>
                  <a:pt x="1244" y="62"/>
                </a:lnTo>
                <a:lnTo>
                  <a:pt x="1246" y="52"/>
                </a:lnTo>
                <a:lnTo>
                  <a:pt x="1242" y="44"/>
                </a:lnTo>
                <a:lnTo>
                  <a:pt x="1242" y="44"/>
                </a:lnTo>
                <a:lnTo>
                  <a:pt x="1274" y="58"/>
                </a:lnTo>
                <a:lnTo>
                  <a:pt x="1290" y="66"/>
                </a:lnTo>
                <a:lnTo>
                  <a:pt x="1306" y="70"/>
                </a:lnTo>
                <a:lnTo>
                  <a:pt x="1322" y="74"/>
                </a:lnTo>
                <a:lnTo>
                  <a:pt x="1338" y="76"/>
                </a:lnTo>
                <a:lnTo>
                  <a:pt x="1356" y="78"/>
                </a:lnTo>
                <a:lnTo>
                  <a:pt x="1374" y="76"/>
                </a:lnTo>
                <a:lnTo>
                  <a:pt x="1374" y="76"/>
                </a:lnTo>
                <a:lnTo>
                  <a:pt x="1382" y="76"/>
                </a:lnTo>
                <a:lnTo>
                  <a:pt x="1392" y="72"/>
                </a:lnTo>
                <a:lnTo>
                  <a:pt x="1402" y="66"/>
                </a:lnTo>
                <a:lnTo>
                  <a:pt x="1414" y="60"/>
                </a:lnTo>
                <a:lnTo>
                  <a:pt x="1414" y="60"/>
                </a:lnTo>
                <a:lnTo>
                  <a:pt x="1438" y="40"/>
                </a:lnTo>
                <a:lnTo>
                  <a:pt x="1462" y="24"/>
                </a:lnTo>
                <a:lnTo>
                  <a:pt x="1462" y="24"/>
                </a:lnTo>
                <a:lnTo>
                  <a:pt x="1470" y="20"/>
                </a:lnTo>
                <a:lnTo>
                  <a:pt x="1480" y="18"/>
                </a:lnTo>
                <a:lnTo>
                  <a:pt x="1492" y="20"/>
                </a:lnTo>
                <a:lnTo>
                  <a:pt x="1502" y="22"/>
                </a:lnTo>
                <a:lnTo>
                  <a:pt x="1502" y="22"/>
                </a:lnTo>
                <a:lnTo>
                  <a:pt x="1508" y="26"/>
                </a:lnTo>
                <a:lnTo>
                  <a:pt x="1514" y="32"/>
                </a:lnTo>
                <a:lnTo>
                  <a:pt x="1516" y="38"/>
                </a:lnTo>
                <a:lnTo>
                  <a:pt x="1518" y="46"/>
                </a:lnTo>
                <a:lnTo>
                  <a:pt x="1518" y="46"/>
                </a:lnTo>
                <a:lnTo>
                  <a:pt x="1516" y="52"/>
                </a:lnTo>
                <a:lnTo>
                  <a:pt x="1512" y="58"/>
                </a:lnTo>
                <a:lnTo>
                  <a:pt x="1508" y="64"/>
                </a:lnTo>
                <a:lnTo>
                  <a:pt x="1502" y="68"/>
                </a:lnTo>
                <a:lnTo>
                  <a:pt x="1502" y="68"/>
                </a:lnTo>
                <a:lnTo>
                  <a:pt x="1496" y="68"/>
                </a:lnTo>
                <a:lnTo>
                  <a:pt x="1490" y="66"/>
                </a:lnTo>
                <a:lnTo>
                  <a:pt x="1490" y="66"/>
                </a:lnTo>
                <a:lnTo>
                  <a:pt x="1484" y="62"/>
                </a:lnTo>
                <a:lnTo>
                  <a:pt x="1482" y="56"/>
                </a:lnTo>
                <a:lnTo>
                  <a:pt x="1482" y="56"/>
                </a:lnTo>
                <a:lnTo>
                  <a:pt x="1482" y="50"/>
                </a:lnTo>
                <a:lnTo>
                  <a:pt x="1484" y="46"/>
                </a:lnTo>
                <a:lnTo>
                  <a:pt x="1484" y="46"/>
                </a:lnTo>
                <a:lnTo>
                  <a:pt x="1488" y="46"/>
                </a:lnTo>
                <a:lnTo>
                  <a:pt x="1492" y="46"/>
                </a:lnTo>
                <a:lnTo>
                  <a:pt x="1492" y="46"/>
                </a:lnTo>
                <a:lnTo>
                  <a:pt x="1494" y="50"/>
                </a:lnTo>
                <a:lnTo>
                  <a:pt x="1494" y="58"/>
                </a:lnTo>
                <a:lnTo>
                  <a:pt x="1494" y="58"/>
                </a:lnTo>
                <a:lnTo>
                  <a:pt x="1498" y="56"/>
                </a:lnTo>
                <a:lnTo>
                  <a:pt x="1502" y="52"/>
                </a:lnTo>
                <a:lnTo>
                  <a:pt x="1502" y="52"/>
                </a:lnTo>
                <a:lnTo>
                  <a:pt x="1504" y="48"/>
                </a:lnTo>
                <a:lnTo>
                  <a:pt x="1504" y="42"/>
                </a:lnTo>
                <a:lnTo>
                  <a:pt x="1504" y="42"/>
                </a:lnTo>
                <a:lnTo>
                  <a:pt x="1502" y="38"/>
                </a:lnTo>
                <a:lnTo>
                  <a:pt x="1498" y="34"/>
                </a:lnTo>
                <a:lnTo>
                  <a:pt x="1498" y="34"/>
                </a:lnTo>
                <a:lnTo>
                  <a:pt x="1492" y="32"/>
                </a:lnTo>
                <a:lnTo>
                  <a:pt x="1488" y="34"/>
                </a:lnTo>
                <a:lnTo>
                  <a:pt x="1488" y="34"/>
                </a:lnTo>
                <a:lnTo>
                  <a:pt x="1482" y="36"/>
                </a:lnTo>
                <a:lnTo>
                  <a:pt x="1480" y="40"/>
                </a:lnTo>
                <a:lnTo>
                  <a:pt x="1476" y="44"/>
                </a:lnTo>
                <a:lnTo>
                  <a:pt x="1476" y="50"/>
                </a:lnTo>
                <a:lnTo>
                  <a:pt x="1476" y="50"/>
                </a:lnTo>
                <a:lnTo>
                  <a:pt x="1476" y="56"/>
                </a:lnTo>
                <a:lnTo>
                  <a:pt x="1478" y="60"/>
                </a:lnTo>
                <a:lnTo>
                  <a:pt x="1480" y="64"/>
                </a:lnTo>
                <a:lnTo>
                  <a:pt x="1484" y="68"/>
                </a:lnTo>
                <a:lnTo>
                  <a:pt x="1484" y="68"/>
                </a:lnTo>
                <a:lnTo>
                  <a:pt x="1492" y="72"/>
                </a:lnTo>
                <a:lnTo>
                  <a:pt x="1498" y="72"/>
                </a:lnTo>
                <a:lnTo>
                  <a:pt x="1502" y="72"/>
                </a:lnTo>
                <a:lnTo>
                  <a:pt x="1502" y="72"/>
                </a:lnTo>
                <a:lnTo>
                  <a:pt x="1510" y="68"/>
                </a:lnTo>
                <a:lnTo>
                  <a:pt x="1516" y="62"/>
                </a:lnTo>
                <a:lnTo>
                  <a:pt x="1520" y="54"/>
                </a:lnTo>
                <a:lnTo>
                  <a:pt x="1522" y="46"/>
                </a:lnTo>
                <a:lnTo>
                  <a:pt x="1522" y="44"/>
                </a:lnTo>
                <a:lnTo>
                  <a:pt x="1530" y="44"/>
                </a:lnTo>
                <a:lnTo>
                  <a:pt x="1530" y="44"/>
                </a:lnTo>
                <a:lnTo>
                  <a:pt x="1532" y="50"/>
                </a:lnTo>
                <a:lnTo>
                  <a:pt x="1534" y="54"/>
                </a:lnTo>
                <a:lnTo>
                  <a:pt x="1540" y="58"/>
                </a:lnTo>
                <a:lnTo>
                  <a:pt x="1546" y="58"/>
                </a:lnTo>
                <a:lnTo>
                  <a:pt x="1546" y="58"/>
                </a:lnTo>
                <a:lnTo>
                  <a:pt x="1550" y="58"/>
                </a:lnTo>
                <a:lnTo>
                  <a:pt x="1556" y="54"/>
                </a:lnTo>
                <a:lnTo>
                  <a:pt x="1558" y="50"/>
                </a:lnTo>
                <a:lnTo>
                  <a:pt x="1560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4" y="40"/>
                </a:lnTo>
                <a:lnTo>
                  <a:pt x="1588" y="36"/>
                </a:lnTo>
                <a:lnTo>
                  <a:pt x="1592" y="34"/>
                </a:lnTo>
                <a:lnTo>
                  <a:pt x="1596" y="32"/>
                </a:lnTo>
                <a:lnTo>
                  <a:pt x="1596" y="32"/>
                </a:lnTo>
                <a:lnTo>
                  <a:pt x="1602" y="34"/>
                </a:lnTo>
                <a:lnTo>
                  <a:pt x="1606" y="36"/>
                </a:lnTo>
                <a:lnTo>
                  <a:pt x="1610" y="40"/>
                </a:lnTo>
                <a:lnTo>
                  <a:pt x="1610" y="44"/>
                </a:lnTo>
                <a:lnTo>
                  <a:pt x="1610" y="44"/>
                </a:lnTo>
                <a:lnTo>
                  <a:pt x="1610" y="44"/>
                </a:lnTo>
                <a:lnTo>
                  <a:pt x="1612" y="52"/>
                </a:lnTo>
                <a:lnTo>
                  <a:pt x="1616" y="58"/>
                </a:lnTo>
                <a:lnTo>
                  <a:pt x="1616" y="58"/>
                </a:lnTo>
                <a:lnTo>
                  <a:pt x="1622" y="62"/>
                </a:lnTo>
                <a:lnTo>
                  <a:pt x="1628" y="64"/>
                </a:lnTo>
                <a:lnTo>
                  <a:pt x="1628" y="64"/>
                </a:lnTo>
                <a:lnTo>
                  <a:pt x="1636" y="62"/>
                </a:lnTo>
                <a:lnTo>
                  <a:pt x="1642" y="58"/>
                </a:lnTo>
                <a:lnTo>
                  <a:pt x="1642" y="58"/>
                </a:lnTo>
                <a:lnTo>
                  <a:pt x="1644" y="52"/>
                </a:lnTo>
                <a:lnTo>
                  <a:pt x="1646" y="44"/>
                </a:lnTo>
                <a:lnTo>
                  <a:pt x="1646" y="44"/>
                </a:lnTo>
                <a:lnTo>
                  <a:pt x="1646" y="44"/>
                </a:lnTo>
                <a:lnTo>
                  <a:pt x="1648" y="40"/>
                </a:lnTo>
                <a:lnTo>
                  <a:pt x="1652" y="36"/>
                </a:lnTo>
                <a:lnTo>
                  <a:pt x="1656" y="34"/>
                </a:lnTo>
                <a:lnTo>
                  <a:pt x="1662" y="32"/>
                </a:lnTo>
                <a:lnTo>
                  <a:pt x="1662" y="32"/>
                </a:lnTo>
                <a:lnTo>
                  <a:pt x="1666" y="34"/>
                </a:lnTo>
                <a:lnTo>
                  <a:pt x="1670" y="36"/>
                </a:lnTo>
                <a:lnTo>
                  <a:pt x="1674" y="40"/>
                </a:lnTo>
                <a:lnTo>
                  <a:pt x="1676" y="44"/>
                </a:lnTo>
                <a:lnTo>
                  <a:pt x="1676" y="44"/>
                </a:lnTo>
                <a:lnTo>
                  <a:pt x="1676" y="44"/>
                </a:lnTo>
                <a:lnTo>
                  <a:pt x="1676" y="52"/>
                </a:lnTo>
                <a:lnTo>
                  <a:pt x="1680" y="58"/>
                </a:lnTo>
                <a:lnTo>
                  <a:pt x="1680" y="58"/>
                </a:lnTo>
                <a:lnTo>
                  <a:pt x="1686" y="62"/>
                </a:lnTo>
                <a:lnTo>
                  <a:pt x="1694" y="64"/>
                </a:lnTo>
                <a:lnTo>
                  <a:pt x="1694" y="64"/>
                </a:lnTo>
                <a:lnTo>
                  <a:pt x="1700" y="62"/>
                </a:lnTo>
                <a:lnTo>
                  <a:pt x="1706" y="58"/>
                </a:lnTo>
                <a:lnTo>
                  <a:pt x="1706" y="58"/>
                </a:lnTo>
                <a:lnTo>
                  <a:pt x="1710" y="52"/>
                </a:lnTo>
                <a:lnTo>
                  <a:pt x="1710" y="44"/>
                </a:lnTo>
                <a:lnTo>
                  <a:pt x="1710" y="44"/>
                </a:lnTo>
                <a:lnTo>
                  <a:pt x="1710" y="44"/>
                </a:lnTo>
                <a:lnTo>
                  <a:pt x="1712" y="40"/>
                </a:lnTo>
                <a:lnTo>
                  <a:pt x="1716" y="36"/>
                </a:lnTo>
                <a:lnTo>
                  <a:pt x="1720" y="34"/>
                </a:lnTo>
                <a:lnTo>
                  <a:pt x="1726" y="32"/>
                </a:lnTo>
                <a:lnTo>
                  <a:pt x="1726" y="32"/>
                </a:lnTo>
                <a:lnTo>
                  <a:pt x="1730" y="34"/>
                </a:lnTo>
                <a:lnTo>
                  <a:pt x="1734" y="36"/>
                </a:lnTo>
                <a:lnTo>
                  <a:pt x="1738" y="40"/>
                </a:lnTo>
                <a:lnTo>
                  <a:pt x="1740" y="44"/>
                </a:lnTo>
                <a:lnTo>
                  <a:pt x="1740" y="44"/>
                </a:lnTo>
                <a:lnTo>
                  <a:pt x="1740" y="44"/>
                </a:lnTo>
                <a:lnTo>
                  <a:pt x="2216" y="44"/>
                </a:lnTo>
                <a:lnTo>
                  <a:pt x="2216" y="38"/>
                </a:lnTo>
                <a:lnTo>
                  <a:pt x="1742" y="38"/>
                </a:lnTo>
                <a:lnTo>
                  <a:pt x="1742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" name="Freeform 65"/>
          <p:cNvSpPr>
            <a:spLocks noEditPoints="1"/>
          </p:cNvSpPr>
          <p:nvPr/>
        </p:nvSpPr>
        <p:spPr bwMode="auto">
          <a:xfrm>
            <a:off x="123678" y="83927"/>
            <a:ext cx="3517900" cy="127000"/>
          </a:xfrm>
          <a:custGeom>
            <a:avLst/>
            <a:gdLst>
              <a:gd name="T0" fmla="*/ 1542 w 2216"/>
              <a:gd name="T1" fmla="*/ 40 h 80"/>
              <a:gd name="T2" fmla="*/ 1534 w 2216"/>
              <a:gd name="T3" fmla="*/ 44 h 80"/>
              <a:gd name="T4" fmla="*/ 1234 w 2216"/>
              <a:gd name="T5" fmla="*/ 70 h 80"/>
              <a:gd name="T6" fmla="*/ 1168 w 2216"/>
              <a:gd name="T7" fmla="*/ 4 h 80"/>
              <a:gd name="T8" fmla="*/ 1264 w 2216"/>
              <a:gd name="T9" fmla="*/ 32 h 80"/>
              <a:gd name="T10" fmla="*/ 1032 w 2216"/>
              <a:gd name="T11" fmla="*/ 8 h 80"/>
              <a:gd name="T12" fmla="*/ 976 w 2216"/>
              <a:gd name="T13" fmla="*/ 62 h 80"/>
              <a:gd name="T14" fmla="*/ 918 w 2216"/>
              <a:gd name="T15" fmla="*/ 8 h 80"/>
              <a:gd name="T16" fmla="*/ 664 w 2216"/>
              <a:gd name="T17" fmla="*/ 50 h 80"/>
              <a:gd name="T18" fmla="*/ 670 w 2216"/>
              <a:gd name="T19" fmla="*/ 54 h 80"/>
              <a:gd name="T20" fmla="*/ 1702 w 2216"/>
              <a:gd name="T21" fmla="*/ 52 h 80"/>
              <a:gd name="T22" fmla="*/ 1648 w 2216"/>
              <a:gd name="T23" fmla="*/ 30 h 80"/>
              <a:gd name="T24" fmla="*/ 1610 w 2216"/>
              <a:gd name="T25" fmla="*/ 30 h 80"/>
              <a:gd name="T26" fmla="*/ 1536 w 2216"/>
              <a:gd name="T27" fmla="*/ 32 h 80"/>
              <a:gd name="T28" fmla="*/ 1408 w 2216"/>
              <a:gd name="T29" fmla="*/ 58 h 80"/>
              <a:gd name="T30" fmla="*/ 1388 w 2216"/>
              <a:gd name="T31" fmla="*/ 10 h 80"/>
              <a:gd name="T32" fmla="*/ 1380 w 2216"/>
              <a:gd name="T33" fmla="*/ 38 h 80"/>
              <a:gd name="T34" fmla="*/ 1350 w 2216"/>
              <a:gd name="T35" fmla="*/ 30 h 80"/>
              <a:gd name="T36" fmla="*/ 1392 w 2216"/>
              <a:gd name="T37" fmla="*/ 48 h 80"/>
              <a:gd name="T38" fmla="*/ 1274 w 2216"/>
              <a:gd name="T39" fmla="*/ 36 h 80"/>
              <a:gd name="T40" fmla="*/ 1130 w 2216"/>
              <a:gd name="T41" fmla="*/ 4 h 80"/>
              <a:gd name="T42" fmla="*/ 932 w 2216"/>
              <a:gd name="T43" fmla="*/ 8 h 80"/>
              <a:gd name="T44" fmla="*/ 874 w 2216"/>
              <a:gd name="T45" fmla="*/ 70 h 80"/>
              <a:gd name="T46" fmla="*/ 850 w 2216"/>
              <a:gd name="T47" fmla="*/ 8 h 80"/>
              <a:gd name="T48" fmla="*/ 854 w 2216"/>
              <a:gd name="T49" fmla="*/ 22 h 80"/>
              <a:gd name="T50" fmla="*/ 874 w 2216"/>
              <a:gd name="T51" fmla="*/ 28 h 80"/>
              <a:gd name="T52" fmla="*/ 846 w 2216"/>
              <a:gd name="T53" fmla="*/ 68 h 80"/>
              <a:gd name="T54" fmla="*/ 704 w 2216"/>
              <a:gd name="T55" fmla="*/ 22 h 80"/>
              <a:gd name="T56" fmla="*/ 636 w 2216"/>
              <a:gd name="T57" fmla="*/ 36 h 80"/>
              <a:gd name="T58" fmla="*/ 582 w 2216"/>
              <a:gd name="T59" fmla="*/ 54 h 80"/>
              <a:gd name="T60" fmla="*/ 538 w 2216"/>
              <a:gd name="T61" fmla="*/ 44 h 80"/>
              <a:gd name="T62" fmla="*/ 490 w 2216"/>
              <a:gd name="T63" fmla="*/ 24 h 80"/>
              <a:gd name="T64" fmla="*/ 500 w 2216"/>
              <a:gd name="T65" fmla="*/ 36 h 80"/>
              <a:gd name="T66" fmla="*/ 540 w 2216"/>
              <a:gd name="T67" fmla="*/ 44 h 80"/>
              <a:gd name="T68" fmla="*/ 586 w 2216"/>
              <a:gd name="T69" fmla="*/ 64 h 80"/>
              <a:gd name="T70" fmla="*/ 634 w 2216"/>
              <a:gd name="T71" fmla="*/ 44 h 80"/>
              <a:gd name="T72" fmla="*/ 700 w 2216"/>
              <a:gd name="T73" fmla="*/ 62 h 80"/>
              <a:gd name="T74" fmla="*/ 728 w 2216"/>
              <a:gd name="T75" fmla="*/ 34 h 80"/>
              <a:gd name="T76" fmla="*/ 730 w 2216"/>
              <a:gd name="T77" fmla="*/ 46 h 80"/>
              <a:gd name="T78" fmla="*/ 702 w 2216"/>
              <a:gd name="T79" fmla="*/ 32 h 80"/>
              <a:gd name="T80" fmla="*/ 860 w 2216"/>
              <a:gd name="T81" fmla="*/ 78 h 80"/>
              <a:gd name="T82" fmla="*/ 1010 w 2216"/>
              <a:gd name="T83" fmla="*/ 74 h 80"/>
              <a:gd name="T84" fmla="*/ 1082 w 2216"/>
              <a:gd name="T85" fmla="*/ 12 h 80"/>
              <a:gd name="T86" fmla="*/ 1054 w 2216"/>
              <a:gd name="T87" fmla="*/ 62 h 80"/>
              <a:gd name="T88" fmla="*/ 1074 w 2216"/>
              <a:gd name="T89" fmla="*/ 54 h 80"/>
              <a:gd name="T90" fmla="*/ 1086 w 2216"/>
              <a:gd name="T91" fmla="*/ 36 h 80"/>
              <a:gd name="T92" fmla="*/ 1088 w 2216"/>
              <a:gd name="T93" fmla="*/ 78 h 80"/>
              <a:gd name="T94" fmla="*/ 1172 w 2216"/>
              <a:gd name="T95" fmla="*/ 44 h 80"/>
              <a:gd name="T96" fmla="*/ 1140 w 2216"/>
              <a:gd name="T97" fmla="*/ 62 h 80"/>
              <a:gd name="T98" fmla="*/ 1150 w 2216"/>
              <a:gd name="T99" fmla="*/ 40 h 80"/>
              <a:gd name="T100" fmla="*/ 1124 w 2216"/>
              <a:gd name="T101" fmla="*/ 68 h 80"/>
              <a:gd name="T102" fmla="*/ 1196 w 2216"/>
              <a:gd name="T103" fmla="*/ 22 h 80"/>
              <a:gd name="T104" fmla="*/ 1244 w 2216"/>
              <a:gd name="T105" fmla="*/ 62 h 80"/>
              <a:gd name="T106" fmla="*/ 1438 w 2216"/>
              <a:gd name="T107" fmla="*/ 40 h 80"/>
              <a:gd name="T108" fmla="*/ 1502 w 2216"/>
              <a:gd name="T109" fmla="*/ 68 h 80"/>
              <a:gd name="T110" fmla="*/ 1502 w 2216"/>
              <a:gd name="T111" fmla="*/ 52 h 80"/>
              <a:gd name="T112" fmla="*/ 1478 w 2216"/>
              <a:gd name="T113" fmla="*/ 60 h 80"/>
              <a:gd name="T114" fmla="*/ 1540 w 2216"/>
              <a:gd name="T115" fmla="*/ 58 h 80"/>
              <a:gd name="T116" fmla="*/ 1606 w 2216"/>
              <a:gd name="T117" fmla="*/ 36 h 80"/>
              <a:gd name="T118" fmla="*/ 1646 w 2216"/>
              <a:gd name="T119" fmla="*/ 44 h 80"/>
              <a:gd name="T120" fmla="*/ 1694 w 2216"/>
              <a:gd name="T121" fmla="*/ 64 h 80"/>
              <a:gd name="T122" fmla="*/ 1740 w 2216"/>
              <a:gd name="T123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6" h="80">
                <a:moveTo>
                  <a:pt x="670" y="40"/>
                </a:moveTo>
                <a:lnTo>
                  <a:pt x="670" y="40"/>
                </a:lnTo>
                <a:lnTo>
                  <a:pt x="668" y="40"/>
                </a:lnTo>
                <a:lnTo>
                  <a:pt x="668" y="44"/>
                </a:lnTo>
                <a:lnTo>
                  <a:pt x="668" y="44"/>
                </a:lnTo>
                <a:lnTo>
                  <a:pt x="668" y="46"/>
                </a:lnTo>
                <a:lnTo>
                  <a:pt x="670" y="48"/>
                </a:lnTo>
                <a:lnTo>
                  <a:pt x="670" y="48"/>
                </a:lnTo>
                <a:lnTo>
                  <a:pt x="674" y="46"/>
                </a:lnTo>
                <a:lnTo>
                  <a:pt x="674" y="44"/>
                </a:lnTo>
                <a:lnTo>
                  <a:pt x="674" y="44"/>
                </a:lnTo>
                <a:lnTo>
                  <a:pt x="674" y="40"/>
                </a:lnTo>
                <a:lnTo>
                  <a:pt x="670" y="40"/>
                </a:lnTo>
                <a:lnTo>
                  <a:pt x="670" y="40"/>
                </a:lnTo>
                <a:close/>
                <a:moveTo>
                  <a:pt x="1546" y="40"/>
                </a:moveTo>
                <a:lnTo>
                  <a:pt x="1546" y="40"/>
                </a:lnTo>
                <a:lnTo>
                  <a:pt x="1542" y="40"/>
                </a:lnTo>
                <a:lnTo>
                  <a:pt x="1542" y="44"/>
                </a:lnTo>
                <a:lnTo>
                  <a:pt x="1542" y="44"/>
                </a:lnTo>
                <a:lnTo>
                  <a:pt x="1542" y="46"/>
                </a:lnTo>
                <a:lnTo>
                  <a:pt x="1546" y="48"/>
                </a:lnTo>
                <a:lnTo>
                  <a:pt x="1546" y="48"/>
                </a:lnTo>
                <a:lnTo>
                  <a:pt x="1548" y="46"/>
                </a:lnTo>
                <a:lnTo>
                  <a:pt x="1548" y="44"/>
                </a:lnTo>
                <a:lnTo>
                  <a:pt x="1548" y="44"/>
                </a:lnTo>
                <a:lnTo>
                  <a:pt x="1548" y="40"/>
                </a:lnTo>
                <a:lnTo>
                  <a:pt x="1546" y="40"/>
                </a:lnTo>
                <a:lnTo>
                  <a:pt x="1546" y="40"/>
                </a:lnTo>
                <a:close/>
                <a:moveTo>
                  <a:pt x="1546" y="54"/>
                </a:moveTo>
                <a:lnTo>
                  <a:pt x="1546" y="54"/>
                </a:lnTo>
                <a:lnTo>
                  <a:pt x="1542" y="54"/>
                </a:lnTo>
                <a:lnTo>
                  <a:pt x="1538" y="50"/>
                </a:lnTo>
                <a:lnTo>
                  <a:pt x="1536" y="48"/>
                </a:lnTo>
                <a:lnTo>
                  <a:pt x="1534" y="44"/>
                </a:lnTo>
                <a:lnTo>
                  <a:pt x="1534" y="44"/>
                </a:lnTo>
                <a:lnTo>
                  <a:pt x="1536" y="40"/>
                </a:lnTo>
                <a:lnTo>
                  <a:pt x="1538" y="36"/>
                </a:lnTo>
                <a:lnTo>
                  <a:pt x="1542" y="34"/>
                </a:lnTo>
                <a:lnTo>
                  <a:pt x="1546" y="34"/>
                </a:lnTo>
                <a:lnTo>
                  <a:pt x="1546" y="34"/>
                </a:lnTo>
                <a:lnTo>
                  <a:pt x="1550" y="34"/>
                </a:lnTo>
                <a:lnTo>
                  <a:pt x="1552" y="36"/>
                </a:lnTo>
                <a:lnTo>
                  <a:pt x="1554" y="40"/>
                </a:lnTo>
                <a:lnTo>
                  <a:pt x="1556" y="44"/>
                </a:lnTo>
                <a:lnTo>
                  <a:pt x="1556" y="44"/>
                </a:lnTo>
                <a:lnTo>
                  <a:pt x="1554" y="48"/>
                </a:lnTo>
                <a:lnTo>
                  <a:pt x="1552" y="50"/>
                </a:lnTo>
                <a:lnTo>
                  <a:pt x="1550" y="54"/>
                </a:lnTo>
                <a:lnTo>
                  <a:pt x="1546" y="54"/>
                </a:lnTo>
                <a:lnTo>
                  <a:pt x="1546" y="54"/>
                </a:lnTo>
                <a:close/>
                <a:moveTo>
                  <a:pt x="1234" y="70"/>
                </a:moveTo>
                <a:lnTo>
                  <a:pt x="1234" y="70"/>
                </a:lnTo>
                <a:lnTo>
                  <a:pt x="1230" y="74"/>
                </a:lnTo>
                <a:lnTo>
                  <a:pt x="1226" y="74"/>
                </a:lnTo>
                <a:lnTo>
                  <a:pt x="1222" y="74"/>
                </a:lnTo>
                <a:lnTo>
                  <a:pt x="1216" y="74"/>
                </a:lnTo>
                <a:lnTo>
                  <a:pt x="1216" y="74"/>
                </a:lnTo>
                <a:lnTo>
                  <a:pt x="1220" y="68"/>
                </a:lnTo>
                <a:lnTo>
                  <a:pt x="1224" y="60"/>
                </a:lnTo>
                <a:lnTo>
                  <a:pt x="1224" y="52"/>
                </a:lnTo>
                <a:lnTo>
                  <a:pt x="1222" y="44"/>
                </a:lnTo>
                <a:lnTo>
                  <a:pt x="1222" y="44"/>
                </a:lnTo>
                <a:lnTo>
                  <a:pt x="1218" y="36"/>
                </a:lnTo>
                <a:lnTo>
                  <a:pt x="1212" y="28"/>
                </a:lnTo>
                <a:lnTo>
                  <a:pt x="1198" y="16"/>
                </a:lnTo>
                <a:lnTo>
                  <a:pt x="1184" y="8"/>
                </a:lnTo>
                <a:lnTo>
                  <a:pt x="1170" y="6"/>
                </a:lnTo>
                <a:lnTo>
                  <a:pt x="1168" y="4"/>
                </a:lnTo>
                <a:lnTo>
                  <a:pt x="1168" y="4"/>
                </a:lnTo>
                <a:lnTo>
                  <a:pt x="1184" y="4"/>
                </a:lnTo>
                <a:lnTo>
                  <a:pt x="1198" y="6"/>
                </a:lnTo>
                <a:lnTo>
                  <a:pt x="1214" y="8"/>
                </a:lnTo>
                <a:lnTo>
                  <a:pt x="1232" y="14"/>
                </a:lnTo>
                <a:lnTo>
                  <a:pt x="1232" y="14"/>
                </a:lnTo>
                <a:lnTo>
                  <a:pt x="1248" y="18"/>
                </a:lnTo>
                <a:lnTo>
                  <a:pt x="1264" y="18"/>
                </a:lnTo>
                <a:lnTo>
                  <a:pt x="1282" y="14"/>
                </a:lnTo>
                <a:lnTo>
                  <a:pt x="1298" y="8"/>
                </a:lnTo>
                <a:lnTo>
                  <a:pt x="1298" y="8"/>
                </a:lnTo>
                <a:lnTo>
                  <a:pt x="1296" y="12"/>
                </a:lnTo>
                <a:lnTo>
                  <a:pt x="1292" y="18"/>
                </a:lnTo>
                <a:lnTo>
                  <a:pt x="1284" y="24"/>
                </a:lnTo>
                <a:lnTo>
                  <a:pt x="1274" y="30"/>
                </a:lnTo>
                <a:lnTo>
                  <a:pt x="1264" y="32"/>
                </a:lnTo>
                <a:lnTo>
                  <a:pt x="1264" y="32"/>
                </a:lnTo>
                <a:lnTo>
                  <a:pt x="1254" y="32"/>
                </a:lnTo>
                <a:lnTo>
                  <a:pt x="1244" y="32"/>
                </a:lnTo>
                <a:lnTo>
                  <a:pt x="1222" y="24"/>
                </a:lnTo>
                <a:lnTo>
                  <a:pt x="1222" y="24"/>
                </a:lnTo>
                <a:lnTo>
                  <a:pt x="1230" y="30"/>
                </a:lnTo>
                <a:lnTo>
                  <a:pt x="1234" y="36"/>
                </a:lnTo>
                <a:lnTo>
                  <a:pt x="1238" y="44"/>
                </a:lnTo>
                <a:lnTo>
                  <a:pt x="1240" y="52"/>
                </a:lnTo>
                <a:lnTo>
                  <a:pt x="1240" y="52"/>
                </a:lnTo>
                <a:lnTo>
                  <a:pt x="1240" y="58"/>
                </a:lnTo>
                <a:lnTo>
                  <a:pt x="1240" y="62"/>
                </a:lnTo>
                <a:lnTo>
                  <a:pt x="1238" y="66"/>
                </a:lnTo>
                <a:lnTo>
                  <a:pt x="1234" y="70"/>
                </a:lnTo>
                <a:lnTo>
                  <a:pt x="1234" y="70"/>
                </a:lnTo>
                <a:close/>
                <a:moveTo>
                  <a:pt x="1046" y="6"/>
                </a:moveTo>
                <a:lnTo>
                  <a:pt x="1046" y="6"/>
                </a:lnTo>
                <a:lnTo>
                  <a:pt x="1032" y="8"/>
                </a:lnTo>
                <a:lnTo>
                  <a:pt x="1018" y="16"/>
                </a:lnTo>
                <a:lnTo>
                  <a:pt x="1004" y="28"/>
                </a:lnTo>
                <a:lnTo>
                  <a:pt x="998" y="36"/>
                </a:lnTo>
                <a:lnTo>
                  <a:pt x="994" y="44"/>
                </a:lnTo>
                <a:lnTo>
                  <a:pt x="994" y="44"/>
                </a:lnTo>
                <a:lnTo>
                  <a:pt x="992" y="52"/>
                </a:lnTo>
                <a:lnTo>
                  <a:pt x="992" y="60"/>
                </a:lnTo>
                <a:lnTo>
                  <a:pt x="996" y="68"/>
                </a:lnTo>
                <a:lnTo>
                  <a:pt x="1000" y="74"/>
                </a:lnTo>
                <a:lnTo>
                  <a:pt x="1000" y="74"/>
                </a:lnTo>
                <a:lnTo>
                  <a:pt x="994" y="74"/>
                </a:lnTo>
                <a:lnTo>
                  <a:pt x="990" y="74"/>
                </a:lnTo>
                <a:lnTo>
                  <a:pt x="986" y="74"/>
                </a:lnTo>
                <a:lnTo>
                  <a:pt x="982" y="70"/>
                </a:lnTo>
                <a:lnTo>
                  <a:pt x="982" y="70"/>
                </a:lnTo>
                <a:lnTo>
                  <a:pt x="978" y="66"/>
                </a:lnTo>
                <a:lnTo>
                  <a:pt x="976" y="62"/>
                </a:lnTo>
                <a:lnTo>
                  <a:pt x="976" y="58"/>
                </a:lnTo>
                <a:lnTo>
                  <a:pt x="976" y="52"/>
                </a:lnTo>
                <a:lnTo>
                  <a:pt x="976" y="52"/>
                </a:lnTo>
                <a:lnTo>
                  <a:pt x="978" y="44"/>
                </a:lnTo>
                <a:lnTo>
                  <a:pt x="980" y="36"/>
                </a:lnTo>
                <a:lnTo>
                  <a:pt x="986" y="30"/>
                </a:lnTo>
                <a:lnTo>
                  <a:pt x="994" y="24"/>
                </a:lnTo>
                <a:lnTo>
                  <a:pt x="994" y="24"/>
                </a:lnTo>
                <a:lnTo>
                  <a:pt x="972" y="32"/>
                </a:lnTo>
                <a:lnTo>
                  <a:pt x="962" y="32"/>
                </a:lnTo>
                <a:lnTo>
                  <a:pt x="952" y="32"/>
                </a:lnTo>
                <a:lnTo>
                  <a:pt x="952" y="32"/>
                </a:lnTo>
                <a:lnTo>
                  <a:pt x="942" y="30"/>
                </a:lnTo>
                <a:lnTo>
                  <a:pt x="932" y="24"/>
                </a:lnTo>
                <a:lnTo>
                  <a:pt x="924" y="18"/>
                </a:lnTo>
                <a:lnTo>
                  <a:pt x="920" y="12"/>
                </a:lnTo>
                <a:lnTo>
                  <a:pt x="918" y="8"/>
                </a:lnTo>
                <a:lnTo>
                  <a:pt x="918" y="8"/>
                </a:lnTo>
                <a:lnTo>
                  <a:pt x="926" y="12"/>
                </a:lnTo>
                <a:lnTo>
                  <a:pt x="934" y="14"/>
                </a:lnTo>
                <a:lnTo>
                  <a:pt x="952" y="18"/>
                </a:lnTo>
                <a:lnTo>
                  <a:pt x="968" y="18"/>
                </a:lnTo>
                <a:lnTo>
                  <a:pt x="984" y="14"/>
                </a:lnTo>
                <a:lnTo>
                  <a:pt x="984" y="14"/>
                </a:lnTo>
                <a:lnTo>
                  <a:pt x="1002" y="8"/>
                </a:lnTo>
                <a:lnTo>
                  <a:pt x="1018" y="6"/>
                </a:lnTo>
                <a:lnTo>
                  <a:pt x="1032" y="4"/>
                </a:lnTo>
                <a:lnTo>
                  <a:pt x="1048" y="4"/>
                </a:lnTo>
                <a:lnTo>
                  <a:pt x="1046" y="6"/>
                </a:lnTo>
                <a:lnTo>
                  <a:pt x="1046" y="6"/>
                </a:lnTo>
                <a:close/>
                <a:moveTo>
                  <a:pt x="670" y="54"/>
                </a:moveTo>
                <a:lnTo>
                  <a:pt x="670" y="54"/>
                </a:lnTo>
                <a:lnTo>
                  <a:pt x="666" y="54"/>
                </a:lnTo>
                <a:lnTo>
                  <a:pt x="664" y="50"/>
                </a:lnTo>
                <a:lnTo>
                  <a:pt x="662" y="48"/>
                </a:lnTo>
                <a:lnTo>
                  <a:pt x="660" y="44"/>
                </a:lnTo>
                <a:lnTo>
                  <a:pt x="660" y="44"/>
                </a:lnTo>
                <a:lnTo>
                  <a:pt x="662" y="40"/>
                </a:lnTo>
                <a:lnTo>
                  <a:pt x="664" y="36"/>
                </a:lnTo>
                <a:lnTo>
                  <a:pt x="666" y="34"/>
                </a:lnTo>
                <a:lnTo>
                  <a:pt x="670" y="34"/>
                </a:lnTo>
                <a:lnTo>
                  <a:pt x="670" y="34"/>
                </a:lnTo>
                <a:lnTo>
                  <a:pt x="674" y="34"/>
                </a:lnTo>
                <a:lnTo>
                  <a:pt x="678" y="36"/>
                </a:lnTo>
                <a:lnTo>
                  <a:pt x="680" y="40"/>
                </a:lnTo>
                <a:lnTo>
                  <a:pt x="682" y="44"/>
                </a:lnTo>
                <a:lnTo>
                  <a:pt x="682" y="44"/>
                </a:lnTo>
                <a:lnTo>
                  <a:pt x="680" y="48"/>
                </a:lnTo>
                <a:lnTo>
                  <a:pt x="678" y="50"/>
                </a:lnTo>
                <a:lnTo>
                  <a:pt x="674" y="54"/>
                </a:lnTo>
                <a:lnTo>
                  <a:pt x="670" y="54"/>
                </a:lnTo>
                <a:lnTo>
                  <a:pt x="670" y="54"/>
                </a:lnTo>
                <a:close/>
                <a:moveTo>
                  <a:pt x="1742" y="38"/>
                </a:moveTo>
                <a:lnTo>
                  <a:pt x="1742" y="38"/>
                </a:lnTo>
                <a:lnTo>
                  <a:pt x="1738" y="30"/>
                </a:lnTo>
                <a:lnTo>
                  <a:pt x="1738" y="30"/>
                </a:lnTo>
                <a:lnTo>
                  <a:pt x="1732" y="26"/>
                </a:lnTo>
                <a:lnTo>
                  <a:pt x="1726" y="24"/>
                </a:lnTo>
                <a:lnTo>
                  <a:pt x="1726" y="24"/>
                </a:lnTo>
                <a:lnTo>
                  <a:pt x="1718" y="26"/>
                </a:lnTo>
                <a:lnTo>
                  <a:pt x="1712" y="30"/>
                </a:lnTo>
                <a:lnTo>
                  <a:pt x="1712" y="30"/>
                </a:lnTo>
                <a:lnTo>
                  <a:pt x="1710" y="36"/>
                </a:lnTo>
                <a:lnTo>
                  <a:pt x="1708" y="44"/>
                </a:lnTo>
                <a:lnTo>
                  <a:pt x="1708" y="44"/>
                </a:lnTo>
                <a:lnTo>
                  <a:pt x="1708" y="44"/>
                </a:lnTo>
                <a:lnTo>
                  <a:pt x="1706" y="48"/>
                </a:lnTo>
                <a:lnTo>
                  <a:pt x="1702" y="52"/>
                </a:lnTo>
                <a:lnTo>
                  <a:pt x="1698" y="54"/>
                </a:lnTo>
                <a:lnTo>
                  <a:pt x="1694" y="56"/>
                </a:lnTo>
                <a:lnTo>
                  <a:pt x="1694" y="56"/>
                </a:lnTo>
                <a:lnTo>
                  <a:pt x="1688" y="54"/>
                </a:lnTo>
                <a:lnTo>
                  <a:pt x="1684" y="52"/>
                </a:lnTo>
                <a:lnTo>
                  <a:pt x="1680" y="48"/>
                </a:lnTo>
                <a:lnTo>
                  <a:pt x="1678" y="44"/>
                </a:lnTo>
                <a:lnTo>
                  <a:pt x="1678" y="44"/>
                </a:lnTo>
                <a:lnTo>
                  <a:pt x="1678" y="36"/>
                </a:lnTo>
                <a:lnTo>
                  <a:pt x="1674" y="30"/>
                </a:lnTo>
                <a:lnTo>
                  <a:pt x="1674" y="30"/>
                </a:lnTo>
                <a:lnTo>
                  <a:pt x="1668" y="26"/>
                </a:lnTo>
                <a:lnTo>
                  <a:pt x="1662" y="24"/>
                </a:lnTo>
                <a:lnTo>
                  <a:pt x="1662" y="24"/>
                </a:lnTo>
                <a:lnTo>
                  <a:pt x="1654" y="26"/>
                </a:lnTo>
                <a:lnTo>
                  <a:pt x="1648" y="30"/>
                </a:lnTo>
                <a:lnTo>
                  <a:pt x="1648" y="30"/>
                </a:lnTo>
                <a:lnTo>
                  <a:pt x="1644" y="36"/>
                </a:lnTo>
                <a:lnTo>
                  <a:pt x="1644" y="44"/>
                </a:lnTo>
                <a:lnTo>
                  <a:pt x="1644" y="44"/>
                </a:lnTo>
                <a:lnTo>
                  <a:pt x="1644" y="44"/>
                </a:lnTo>
                <a:lnTo>
                  <a:pt x="1642" y="50"/>
                </a:lnTo>
                <a:lnTo>
                  <a:pt x="1638" y="52"/>
                </a:lnTo>
                <a:lnTo>
                  <a:pt x="1634" y="54"/>
                </a:lnTo>
                <a:lnTo>
                  <a:pt x="1630" y="56"/>
                </a:lnTo>
                <a:lnTo>
                  <a:pt x="1630" y="56"/>
                </a:lnTo>
                <a:lnTo>
                  <a:pt x="1624" y="54"/>
                </a:lnTo>
                <a:lnTo>
                  <a:pt x="1620" y="52"/>
                </a:lnTo>
                <a:lnTo>
                  <a:pt x="1616" y="50"/>
                </a:lnTo>
                <a:lnTo>
                  <a:pt x="1614" y="44"/>
                </a:lnTo>
                <a:lnTo>
                  <a:pt x="1614" y="44"/>
                </a:lnTo>
                <a:lnTo>
                  <a:pt x="1612" y="36"/>
                </a:lnTo>
                <a:lnTo>
                  <a:pt x="1610" y="30"/>
                </a:lnTo>
                <a:lnTo>
                  <a:pt x="1610" y="30"/>
                </a:lnTo>
                <a:lnTo>
                  <a:pt x="1604" y="26"/>
                </a:lnTo>
                <a:lnTo>
                  <a:pt x="1596" y="24"/>
                </a:lnTo>
                <a:lnTo>
                  <a:pt x="1596" y="24"/>
                </a:lnTo>
                <a:lnTo>
                  <a:pt x="1590" y="26"/>
                </a:lnTo>
                <a:lnTo>
                  <a:pt x="1584" y="30"/>
                </a:lnTo>
                <a:lnTo>
                  <a:pt x="1584" y="30"/>
                </a:lnTo>
                <a:lnTo>
                  <a:pt x="1580" y="36"/>
                </a:lnTo>
                <a:lnTo>
                  <a:pt x="1580" y="42"/>
                </a:lnTo>
                <a:lnTo>
                  <a:pt x="1560" y="42"/>
                </a:lnTo>
                <a:lnTo>
                  <a:pt x="1560" y="42"/>
                </a:lnTo>
                <a:lnTo>
                  <a:pt x="1558" y="36"/>
                </a:lnTo>
                <a:lnTo>
                  <a:pt x="1554" y="32"/>
                </a:lnTo>
                <a:lnTo>
                  <a:pt x="1550" y="30"/>
                </a:lnTo>
                <a:lnTo>
                  <a:pt x="1546" y="28"/>
                </a:lnTo>
                <a:lnTo>
                  <a:pt x="1546" y="28"/>
                </a:lnTo>
                <a:lnTo>
                  <a:pt x="1540" y="30"/>
                </a:lnTo>
                <a:lnTo>
                  <a:pt x="1536" y="32"/>
                </a:lnTo>
                <a:lnTo>
                  <a:pt x="1532" y="36"/>
                </a:lnTo>
                <a:lnTo>
                  <a:pt x="1530" y="42"/>
                </a:lnTo>
                <a:lnTo>
                  <a:pt x="1522" y="42"/>
                </a:lnTo>
                <a:lnTo>
                  <a:pt x="1522" y="42"/>
                </a:lnTo>
                <a:lnTo>
                  <a:pt x="1520" y="34"/>
                </a:lnTo>
                <a:lnTo>
                  <a:pt x="1516" y="28"/>
                </a:lnTo>
                <a:lnTo>
                  <a:pt x="1512" y="22"/>
                </a:lnTo>
                <a:lnTo>
                  <a:pt x="1504" y="18"/>
                </a:lnTo>
                <a:lnTo>
                  <a:pt x="1504" y="18"/>
                </a:lnTo>
                <a:lnTo>
                  <a:pt x="1494" y="14"/>
                </a:lnTo>
                <a:lnTo>
                  <a:pt x="1482" y="14"/>
                </a:lnTo>
                <a:lnTo>
                  <a:pt x="1472" y="16"/>
                </a:lnTo>
                <a:lnTo>
                  <a:pt x="1460" y="20"/>
                </a:lnTo>
                <a:lnTo>
                  <a:pt x="1460" y="20"/>
                </a:lnTo>
                <a:lnTo>
                  <a:pt x="1444" y="30"/>
                </a:lnTo>
                <a:lnTo>
                  <a:pt x="1432" y="38"/>
                </a:lnTo>
                <a:lnTo>
                  <a:pt x="1408" y="58"/>
                </a:lnTo>
                <a:lnTo>
                  <a:pt x="1408" y="58"/>
                </a:lnTo>
                <a:lnTo>
                  <a:pt x="1392" y="66"/>
                </a:lnTo>
                <a:lnTo>
                  <a:pt x="1378" y="72"/>
                </a:lnTo>
                <a:lnTo>
                  <a:pt x="1362" y="74"/>
                </a:lnTo>
                <a:lnTo>
                  <a:pt x="1350" y="72"/>
                </a:lnTo>
                <a:lnTo>
                  <a:pt x="1350" y="72"/>
                </a:lnTo>
                <a:lnTo>
                  <a:pt x="1370" y="68"/>
                </a:lnTo>
                <a:lnTo>
                  <a:pt x="1380" y="66"/>
                </a:lnTo>
                <a:lnTo>
                  <a:pt x="1390" y="58"/>
                </a:lnTo>
                <a:lnTo>
                  <a:pt x="1390" y="58"/>
                </a:lnTo>
                <a:lnTo>
                  <a:pt x="1396" y="52"/>
                </a:lnTo>
                <a:lnTo>
                  <a:pt x="1400" y="44"/>
                </a:lnTo>
                <a:lnTo>
                  <a:pt x="1400" y="34"/>
                </a:lnTo>
                <a:lnTo>
                  <a:pt x="1398" y="24"/>
                </a:lnTo>
                <a:lnTo>
                  <a:pt x="1398" y="24"/>
                </a:lnTo>
                <a:lnTo>
                  <a:pt x="1394" y="16"/>
                </a:lnTo>
                <a:lnTo>
                  <a:pt x="1388" y="10"/>
                </a:lnTo>
                <a:lnTo>
                  <a:pt x="1380" y="6"/>
                </a:lnTo>
                <a:lnTo>
                  <a:pt x="1370" y="4"/>
                </a:lnTo>
                <a:lnTo>
                  <a:pt x="1370" y="4"/>
                </a:lnTo>
                <a:lnTo>
                  <a:pt x="1360" y="4"/>
                </a:lnTo>
                <a:lnTo>
                  <a:pt x="1352" y="10"/>
                </a:lnTo>
                <a:lnTo>
                  <a:pt x="1344" y="18"/>
                </a:lnTo>
                <a:lnTo>
                  <a:pt x="1342" y="28"/>
                </a:lnTo>
                <a:lnTo>
                  <a:pt x="1342" y="28"/>
                </a:lnTo>
                <a:lnTo>
                  <a:pt x="1342" y="34"/>
                </a:lnTo>
                <a:lnTo>
                  <a:pt x="1344" y="42"/>
                </a:lnTo>
                <a:lnTo>
                  <a:pt x="1350" y="48"/>
                </a:lnTo>
                <a:lnTo>
                  <a:pt x="1356" y="50"/>
                </a:lnTo>
                <a:lnTo>
                  <a:pt x="1356" y="50"/>
                </a:lnTo>
                <a:lnTo>
                  <a:pt x="1364" y="52"/>
                </a:lnTo>
                <a:lnTo>
                  <a:pt x="1370" y="50"/>
                </a:lnTo>
                <a:lnTo>
                  <a:pt x="1376" y="44"/>
                </a:lnTo>
                <a:lnTo>
                  <a:pt x="1380" y="38"/>
                </a:lnTo>
                <a:lnTo>
                  <a:pt x="1380" y="38"/>
                </a:lnTo>
                <a:lnTo>
                  <a:pt x="1382" y="30"/>
                </a:lnTo>
                <a:lnTo>
                  <a:pt x="1378" y="24"/>
                </a:lnTo>
                <a:lnTo>
                  <a:pt x="1378" y="24"/>
                </a:lnTo>
                <a:lnTo>
                  <a:pt x="1370" y="20"/>
                </a:lnTo>
                <a:lnTo>
                  <a:pt x="1362" y="22"/>
                </a:lnTo>
                <a:lnTo>
                  <a:pt x="1362" y="22"/>
                </a:lnTo>
                <a:lnTo>
                  <a:pt x="1366" y="24"/>
                </a:lnTo>
                <a:lnTo>
                  <a:pt x="1366" y="30"/>
                </a:lnTo>
                <a:lnTo>
                  <a:pt x="1366" y="30"/>
                </a:lnTo>
                <a:lnTo>
                  <a:pt x="1364" y="34"/>
                </a:lnTo>
                <a:lnTo>
                  <a:pt x="1360" y="38"/>
                </a:lnTo>
                <a:lnTo>
                  <a:pt x="1360" y="38"/>
                </a:lnTo>
                <a:lnTo>
                  <a:pt x="1356" y="38"/>
                </a:lnTo>
                <a:lnTo>
                  <a:pt x="1350" y="34"/>
                </a:lnTo>
                <a:lnTo>
                  <a:pt x="1350" y="34"/>
                </a:lnTo>
                <a:lnTo>
                  <a:pt x="1350" y="30"/>
                </a:lnTo>
                <a:lnTo>
                  <a:pt x="1350" y="26"/>
                </a:lnTo>
                <a:lnTo>
                  <a:pt x="1350" y="20"/>
                </a:lnTo>
                <a:lnTo>
                  <a:pt x="1352" y="16"/>
                </a:lnTo>
                <a:lnTo>
                  <a:pt x="1352" y="16"/>
                </a:lnTo>
                <a:lnTo>
                  <a:pt x="1356" y="12"/>
                </a:lnTo>
                <a:lnTo>
                  <a:pt x="1360" y="10"/>
                </a:lnTo>
                <a:lnTo>
                  <a:pt x="1366" y="8"/>
                </a:lnTo>
                <a:lnTo>
                  <a:pt x="1370" y="8"/>
                </a:lnTo>
                <a:lnTo>
                  <a:pt x="1370" y="8"/>
                </a:lnTo>
                <a:lnTo>
                  <a:pt x="1378" y="10"/>
                </a:lnTo>
                <a:lnTo>
                  <a:pt x="1384" y="12"/>
                </a:lnTo>
                <a:lnTo>
                  <a:pt x="1390" y="18"/>
                </a:lnTo>
                <a:lnTo>
                  <a:pt x="1394" y="24"/>
                </a:lnTo>
                <a:lnTo>
                  <a:pt x="1394" y="24"/>
                </a:lnTo>
                <a:lnTo>
                  <a:pt x="1396" y="32"/>
                </a:lnTo>
                <a:lnTo>
                  <a:pt x="1394" y="40"/>
                </a:lnTo>
                <a:lnTo>
                  <a:pt x="1392" y="48"/>
                </a:lnTo>
                <a:lnTo>
                  <a:pt x="1386" y="54"/>
                </a:lnTo>
                <a:lnTo>
                  <a:pt x="1386" y="54"/>
                </a:lnTo>
                <a:lnTo>
                  <a:pt x="1376" y="60"/>
                </a:lnTo>
                <a:lnTo>
                  <a:pt x="1364" y="66"/>
                </a:lnTo>
                <a:lnTo>
                  <a:pt x="1352" y="68"/>
                </a:lnTo>
                <a:lnTo>
                  <a:pt x="1342" y="70"/>
                </a:lnTo>
                <a:lnTo>
                  <a:pt x="1342" y="70"/>
                </a:lnTo>
                <a:lnTo>
                  <a:pt x="1322" y="68"/>
                </a:lnTo>
                <a:lnTo>
                  <a:pt x="1302" y="64"/>
                </a:lnTo>
                <a:lnTo>
                  <a:pt x="1302" y="64"/>
                </a:lnTo>
                <a:lnTo>
                  <a:pt x="1270" y="54"/>
                </a:lnTo>
                <a:lnTo>
                  <a:pt x="1256" y="46"/>
                </a:lnTo>
                <a:lnTo>
                  <a:pt x="1240" y="38"/>
                </a:lnTo>
                <a:lnTo>
                  <a:pt x="1240" y="38"/>
                </a:lnTo>
                <a:lnTo>
                  <a:pt x="1252" y="40"/>
                </a:lnTo>
                <a:lnTo>
                  <a:pt x="1264" y="38"/>
                </a:lnTo>
                <a:lnTo>
                  <a:pt x="1274" y="36"/>
                </a:lnTo>
                <a:lnTo>
                  <a:pt x="1284" y="32"/>
                </a:lnTo>
                <a:lnTo>
                  <a:pt x="1294" y="26"/>
                </a:lnTo>
                <a:lnTo>
                  <a:pt x="1300" y="18"/>
                </a:lnTo>
                <a:lnTo>
                  <a:pt x="1302" y="10"/>
                </a:lnTo>
                <a:lnTo>
                  <a:pt x="1302" y="0"/>
                </a:lnTo>
                <a:lnTo>
                  <a:pt x="1302" y="0"/>
                </a:lnTo>
                <a:lnTo>
                  <a:pt x="1284" y="8"/>
                </a:lnTo>
                <a:lnTo>
                  <a:pt x="1268" y="12"/>
                </a:lnTo>
                <a:lnTo>
                  <a:pt x="1250" y="14"/>
                </a:lnTo>
                <a:lnTo>
                  <a:pt x="1236" y="12"/>
                </a:lnTo>
                <a:lnTo>
                  <a:pt x="1236" y="12"/>
                </a:lnTo>
                <a:lnTo>
                  <a:pt x="1208" y="4"/>
                </a:lnTo>
                <a:lnTo>
                  <a:pt x="1186" y="0"/>
                </a:lnTo>
                <a:lnTo>
                  <a:pt x="1164" y="0"/>
                </a:lnTo>
                <a:lnTo>
                  <a:pt x="1140" y="2"/>
                </a:lnTo>
                <a:lnTo>
                  <a:pt x="1140" y="2"/>
                </a:lnTo>
                <a:lnTo>
                  <a:pt x="1130" y="4"/>
                </a:lnTo>
                <a:lnTo>
                  <a:pt x="1120" y="10"/>
                </a:lnTo>
                <a:lnTo>
                  <a:pt x="1112" y="18"/>
                </a:lnTo>
                <a:lnTo>
                  <a:pt x="1108" y="28"/>
                </a:lnTo>
                <a:lnTo>
                  <a:pt x="1108" y="28"/>
                </a:lnTo>
                <a:lnTo>
                  <a:pt x="1104" y="18"/>
                </a:lnTo>
                <a:lnTo>
                  <a:pt x="1096" y="10"/>
                </a:lnTo>
                <a:lnTo>
                  <a:pt x="1086" y="4"/>
                </a:lnTo>
                <a:lnTo>
                  <a:pt x="1076" y="2"/>
                </a:lnTo>
                <a:lnTo>
                  <a:pt x="1076" y="2"/>
                </a:lnTo>
                <a:lnTo>
                  <a:pt x="1052" y="0"/>
                </a:lnTo>
                <a:lnTo>
                  <a:pt x="1030" y="0"/>
                </a:lnTo>
                <a:lnTo>
                  <a:pt x="1008" y="4"/>
                </a:lnTo>
                <a:lnTo>
                  <a:pt x="980" y="12"/>
                </a:lnTo>
                <a:lnTo>
                  <a:pt x="980" y="12"/>
                </a:lnTo>
                <a:lnTo>
                  <a:pt x="966" y="14"/>
                </a:lnTo>
                <a:lnTo>
                  <a:pt x="948" y="12"/>
                </a:lnTo>
                <a:lnTo>
                  <a:pt x="932" y="8"/>
                </a:lnTo>
                <a:lnTo>
                  <a:pt x="914" y="0"/>
                </a:lnTo>
                <a:lnTo>
                  <a:pt x="914" y="0"/>
                </a:lnTo>
                <a:lnTo>
                  <a:pt x="914" y="10"/>
                </a:lnTo>
                <a:lnTo>
                  <a:pt x="916" y="18"/>
                </a:lnTo>
                <a:lnTo>
                  <a:pt x="922" y="26"/>
                </a:lnTo>
                <a:lnTo>
                  <a:pt x="932" y="32"/>
                </a:lnTo>
                <a:lnTo>
                  <a:pt x="942" y="36"/>
                </a:lnTo>
                <a:lnTo>
                  <a:pt x="952" y="38"/>
                </a:lnTo>
                <a:lnTo>
                  <a:pt x="964" y="40"/>
                </a:lnTo>
                <a:lnTo>
                  <a:pt x="976" y="38"/>
                </a:lnTo>
                <a:lnTo>
                  <a:pt x="976" y="38"/>
                </a:lnTo>
                <a:lnTo>
                  <a:pt x="960" y="46"/>
                </a:lnTo>
                <a:lnTo>
                  <a:pt x="946" y="54"/>
                </a:lnTo>
                <a:lnTo>
                  <a:pt x="914" y="64"/>
                </a:lnTo>
                <a:lnTo>
                  <a:pt x="914" y="64"/>
                </a:lnTo>
                <a:lnTo>
                  <a:pt x="894" y="68"/>
                </a:lnTo>
                <a:lnTo>
                  <a:pt x="874" y="70"/>
                </a:lnTo>
                <a:lnTo>
                  <a:pt x="874" y="70"/>
                </a:lnTo>
                <a:lnTo>
                  <a:pt x="864" y="68"/>
                </a:lnTo>
                <a:lnTo>
                  <a:pt x="852" y="66"/>
                </a:lnTo>
                <a:lnTo>
                  <a:pt x="840" y="60"/>
                </a:lnTo>
                <a:lnTo>
                  <a:pt x="830" y="54"/>
                </a:lnTo>
                <a:lnTo>
                  <a:pt x="830" y="54"/>
                </a:lnTo>
                <a:lnTo>
                  <a:pt x="824" y="48"/>
                </a:lnTo>
                <a:lnTo>
                  <a:pt x="822" y="40"/>
                </a:lnTo>
                <a:lnTo>
                  <a:pt x="820" y="32"/>
                </a:lnTo>
                <a:lnTo>
                  <a:pt x="822" y="24"/>
                </a:lnTo>
                <a:lnTo>
                  <a:pt x="822" y="24"/>
                </a:lnTo>
                <a:lnTo>
                  <a:pt x="826" y="18"/>
                </a:lnTo>
                <a:lnTo>
                  <a:pt x="832" y="12"/>
                </a:lnTo>
                <a:lnTo>
                  <a:pt x="838" y="10"/>
                </a:lnTo>
                <a:lnTo>
                  <a:pt x="846" y="8"/>
                </a:lnTo>
                <a:lnTo>
                  <a:pt x="846" y="8"/>
                </a:lnTo>
                <a:lnTo>
                  <a:pt x="850" y="8"/>
                </a:lnTo>
                <a:lnTo>
                  <a:pt x="856" y="10"/>
                </a:lnTo>
                <a:lnTo>
                  <a:pt x="860" y="12"/>
                </a:lnTo>
                <a:lnTo>
                  <a:pt x="864" y="16"/>
                </a:lnTo>
                <a:lnTo>
                  <a:pt x="864" y="16"/>
                </a:lnTo>
                <a:lnTo>
                  <a:pt x="866" y="20"/>
                </a:lnTo>
                <a:lnTo>
                  <a:pt x="866" y="26"/>
                </a:lnTo>
                <a:lnTo>
                  <a:pt x="866" y="30"/>
                </a:lnTo>
                <a:lnTo>
                  <a:pt x="866" y="34"/>
                </a:lnTo>
                <a:lnTo>
                  <a:pt x="866" y="34"/>
                </a:lnTo>
                <a:lnTo>
                  <a:pt x="860" y="38"/>
                </a:lnTo>
                <a:lnTo>
                  <a:pt x="856" y="38"/>
                </a:lnTo>
                <a:lnTo>
                  <a:pt x="856" y="38"/>
                </a:lnTo>
                <a:lnTo>
                  <a:pt x="852" y="34"/>
                </a:lnTo>
                <a:lnTo>
                  <a:pt x="850" y="30"/>
                </a:lnTo>
                <a:lnTo>
                  <a:pt x="850" y="30"/>
                </a:lnTo>
                <a:lnTo>
                  <a:pt x="850" y="24"/>
                </a:lnTo>
                <a:lnTo>
                  <a:pt x="854" y="22"/>
                </a:lnTo>
                <a:lnTo>
                  <a:pt x="854" y="22"/>
                </a:lnTo>
                <a:lnTo>
                  <a:pt x="846" y="20"/>
                </a:lnTo>
                <a:lnTo>
                  <a:pt x="838" y="24"/>
                </a:lnTo>
                <a:lnTo>
                  <a:pt x="838" y="24"/>
                </a:lnTo>
                <a:lnTo>
                  <a:pt x="834" y="30"/>
                </a:lnTo>
                <a:lnTo>
                  <a:pt x="836" y="38"/>
                </a:lnTo>
                <a:lnTo>
                  <a:pt x="836" y="38"/>
                </a:lnTo>
                <a:lnTo>
                  <a:pt x="840" y="44"/>
                </a:lnTo>
                <a:lnTo>
                  <a:pt x="846" y="50"/>
                </a:lnTo>
                <a:lnTo>
                  <a:pt x="852" y="52"/>
                </a:lnTo>
                <a:lnTo>
                  <a:pt x="860" y="50"/>
                </a:lnTo>
                <a:lnTo>
                  <a:pt x="860" y="50"/>
                </a:lnTo>
                <a:lnTo>
                  <a:pt x="866" y="48"/>
                </a:lnTo>
                <a:lnTo>
                  <a:pt x="872" y="42"/>
                </a:lnTo>
                <a:lnTo>
                  <a:pt x="874" y="34"/>
                </a:lnTo>
                <a:lnTo>
                  <a:pt x="874" y="28"/>
                </a:lnTo>
                <a:lnTo>
                  <a:pt x="874" y="28"/>
                </a:lnTo>
                <a:lnTo>
                  <a:pt x="872" y="18"/>
                </a:lnTo>
                <a:lnTo>
                  <a:pt x="864" y="10"/>
                </a:lnTo>
                <a:lnTo>
                  <a:pt x="856" y="4"/>
                </a:lnTo>
                <a:lnTo>
                  <a:pt x="846" y="4"/>
                </a:lnTo>
                <a:lnTo>
                  <a:pt x="846" y="4"/>
                </a:lnTo>
                <a:lnTo>
                  <a:pt x="836" y="6"/>
                </a:lnTo>
                <a:lnTo>
                  <a:pt x="828" y="10"/>
                </a:lnTo>
                <a:lnTo>
                  <a:pt x="822" y="16"/>
                </a:lnTo>
                <a:lnTo>
                  <a:pt x="818" y="24"/>
                </a:lnTo>
                <a:lnTo>
                  <a:pt x="818" y="24"/>
                </a:lnTo>
                <a:lnTo>
                  <a:pt x="816" y="34"/>
                </a:lnTo>
                <a:lnTo>
                  <a:pt x="816" y="44"/>
                </a:lnTo>
                <a:lnTo>
                  <a:pt x="820" y="52"/>
                </a:lnTo>
                <a:lnTo>
                  <a:pt x="826" y="58"/>
                </a:lnTo>
                <a:lnTo>
                  <a:pt x="826" y="58"/>
                </a:lnTo>
                <a:lnTo>
                  <a:pt x="836" y="66"/>
                </a:lnTo>
                <a:lnTo>
                  <a:pt x="846" y="68"/>
                </a:lnTo>
                <a:lnTo>
                  <a:pt x="866" y="72"/>
                </a:lnTo>
                <a:lnTo>
                  <a:pt x="866" y="72"/>
                </a:lnTo>
                <a:lnTo>
                  <a:pt x="854" y="74"/>
                </a:lnTo>
                <a:lnTo>
                  <a:pt x="838" y="72"/>
                </a:lnTo>
                <a:lnTo>
                  <a:pt x="824" y="66"/>
                </a:lnTo>
                <a:lnTo>
                  <a:pt x="808" y="58"/>
                </a:lnTo>
                <a:lnTo>
                  <a:pt x="808" y="58"/>
                </a:lnTo>
                <a:lnTo>
                  <a:pt x="784" y="38"/>
                </a:lnTo>
                <a:lnTo>
                  <a:pt x="772" y="30"/>
                </a:lnTo>
                <a:lnTo>
                  <a:pt x="756" y="20"/>
                </a:lnTo>
                <a:lnTo>
                  <a:pt x="756" y="20"/>
                </a:lnTo>
                <a:lnTo>
                  <a:pt x="744" y="16"/>
                </a:lnTo>
                <a:lnTo>
                  <a:pt x="734" y="14"/>
                </a:lnTo>
                <a:lnTo>
                  <a:pt x="722" y="14"/>
                </a:lnTo>
                <a:lnTo>
                  <a:pt x="712" y="18"/>
                </a:lnTo>
                <a:lnTo>
                  <a:pt x="712" y="18"/>
                </a:lnTo>
                <a:lnTo>
                  <a:pt x="704" y="22"/>
                </a:lnTo>
                <a:lnTo>
                  <a:pt x="700" y="28"/>
                </a:lnTo>
                <a:lnTo>
                  <a:pt x="696" y="34"/>
                </a:lnTo>
                <a:lnTo>
                  <a:pt x="694" y="42"/>
                </a:lnTo>
                <a:lnTo>
                  <a:pt x="686" y="42"/>
                </a:lnTo>
                <a:lnTo>
                  <a:pt x="686" y="42"/>
                </a:lnTo>
                <a:lnTo>
                  <a:pt x="684" y="36"/>
                </a:lnTo>
                <a:lnTo>
                  <a:pt x="680" y="32"/>
                </a:lnTo>
                <a:lnTo>
                  <a:pt x="676" y="30"/>
                </a:lnTo>
                <a:lnTo>
                  <a:pt x="670" y="28"/>
                </a:lnTo>
                <a:lnTo>
                  <a:pt x="670" y="28"/>
                </a:lnTo>
                <a:lnTo>
                  <a:pt x="666" y="30"/>
                </a:lnTo>
                <a:lnTo>
                  <a:pt x="662" y="32"/>
                </a:lnTo>
                <a:lnTo>
                  <a:pt x="658" y="36"/>
                </a:lnTo>
                <a:lnTo>
                  <a:pt x="656" y="42"/>
                </a:lnTo>
                <a:lnTo>
                  <a:pt x="636" y="42"/>
                </a:lnTo>
                <a:lnTo>
                  <a:pt x="636" y="42"/>
                </a:lnTo>
                <a:lnTo>
                  <a:pt x="636" y="36"/>
                </a:lnTo>
                <a:lnTo>
                  <a:pt x="632" y="30"/>
                </a:lnTo>
                <a:lnTo>
                  <a:pt x="632" y="30"/>
                </a:lnTo>
                <a:lnTo>
                  <a:pt x="626" y="26"/>
                </a:lnTo>
                <a:lnTo>
                  <a:pt x="620" y="24"/>
                </a:lnTo>
                <a:lnTo>
                  <a:pt x="620" y="24"/>
                </a:lnTo>
                <a:lnTo>
                  <a:pt x="612" y="26"/>
                </a:lnTo>
                <a:lnTo>
                  <a:pt x="606" y="30"/>
                </a:lnTo>
                <a:lnTo>
                  <a:pt x="606" y="30"/>
                </a:lnTo>
                <a:lnTo>
                  <a:pt x="604" y="36"/>
                </a:lnTo>
                <a:lnTo>
                  <a:pt x="602" y="44"/>
                </a:lnTo>
                <a:lnTo>
                  <a:pt x="602" y="44"/>
                </a:lnTo>
                <a:lnTo>
                  <a:pt x="600" y="50"/>
                </a:lnTo>
                <a:lnTo>
                  <a:pt x="596" y="52"/>
                </a:lnTo>
                <a:lnTo>
                  <a:pt x="592" y="54"/>
                </a:lnTo>
                <a:lnTo>
                  <a:pt x="586" y="56"/>
                </a:lnTo>
                <a:lnTo>
                  <a:pt x="586" y="56"/>
                </a:lnTo>
                <a:lnTo>
                  <a:pt x="582" y="54"/>
                </a:lnTo>
                <a:lnTo>
                  <a:pt x="578" y="52"/>
                </a:lnTo>
                <a:lnTo>
                  <a:pt x="574" y="50"/>
                </a:lnTo>
                <a:lnTo>
                  <a:pt x="572" y="44"/>
                </a:lnTo>
                <a:lnTo>
                  <a:pt x="572" y="44"/>
                </a:lnTo>
                <a:lnTo>
                  <a:pt x="572" y="44"/>
                </a:lnTo>
                <a:lnTo>
                  <a:pt x="572" y="36"/>
                </a:lnTo>
                <a:lnTo>
                  <a:pt x="568" y="30"/>
                </a:lnTo>
                <a:lnTo>
                  <a:pt x="568" y="30"/>
                </a:lnTo>
                <a:lnTo>
                  <a:pt x="562" y="26"/>
                </a:lnTo>
                <a:lnTo>
                  <a:pt x="554" y="24"/>
                </a:lnTo>
                <a:lnTo>
                  <a:pt x="554" y="24"/>
                </a:lnTo>
                <a:lnTo>
                  <a:pt x="548" y="26"/>
                </a:lnTo>
                <a:lnTo>
                  <a:pt x="542" y="30"/>
                </a:lnTo>
                <a:lnTo>
                  <a:pt x="542" y="30"/>
                </a:lnTo>
                <a:lnTo>
                  <a:pt x="538" y="36"/>
                </a:lnTo>
                <a:lnTo>
                  <a:pt x="538" y="44"/>
                </a:lnTo>
                <a:lnTo>
                  <a:pt x="538" y="44"/>
                </a:lnTo>
                <a:lnTo>
                  <a:pt x="536" y="50"/>
                </a:lnTo>
                <a:lnTo>
                  <a:pt x="532" y="52"/>
                </a:lnTo>
                <a:lnTo>
                  <a:pt x="528" y="54"/>
                </a:lnTo>
                <a:lnTo>
                  <a:pt x="522" y="56"/>
                </a:lnTo>
                <a:lnTo>
                  <a:pt x="522" y="56"/>
                </a:lnTo>
                <a:lnTo>
                  <a:pt x="518" y="54"/>
                </a:lnTo>
                <a:lnTo>
                  <a:pt x="514" y="52"/>
                </a:lnTo>
                <a:lnTo>
                  <a:pt x="510" y="48"/>
                </a:lnTo>
                <a:lnTo>
                  <a:pt x="508" y="44"/>
                </a:lnTo>
                <a:lnTo>
                  <a:pt x="508" y="44"/>
                </a:lnTo>
                <a:lnTo>
                  <a:pt x="508" y="44"/>
                </a:lnTo>
                <a:lnTo>
                  <a:pt x="506" y="36"/>
                </a:lnTo>
                <a:lnTo>
                  <a:pt x="504" y="30"/>
                </a:lnTo>
                <a:lnTo>
                  <a:pt x="504" y="30"/>
                </a:lnTo>
                <a:lnTo>
                  <a:pt x="498" y="26"/>
                </a:lnTo>
                <a:lnTo>
                  <a:pt x="490" y="24"/>
                </a:lnTo>
                <a:lnTo>
                  <a:pt x="490" y="24"/>
                </a:lnTo>
                <a:lnTo>
                  <a:pt x="484" y="26"/>
                </a:lnTo>
                <a:lnTo>
                  <a:pt x="478" y="30"/>
                </a:lnTo>
                <a:lnTo>
                  <a:pt x="478" y="30"/>
                </a:lnTo>
                <a:lnTo>
                  <a:pt x="474" y="38"/>
                </a:lnTo>
                <a:lnTo>
                  <a:pt x="0" y="38"/>
                </a:lnTo>
                <a:lnTo>
                  <a:pt x="0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8" y="40"/>
                </a:lnTo>
                <a:lnTo>
                  <a:pt x="482" y="36"/>
                </a:lnTo>
                <a:lnTo>
                  <a:pt x="486" y="34"/>
                </a:lnTo>
                <a:lnTo>
                  <a:pt x="490" y="32"/>
                </a:lnTo>
                <a:lnTo>
                  <a:pt x="490" y="32"/>
                </a:lnTo>
                <a:lnTo>
                  <a:pt x="496" y="34"/>
                </a:lnTo>
                <a:lnTo>
                  <a:pt x="500" y="36"/>
                </a:lnTo>
                <a:lnTo>
                  <a:pt x="504" y="40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52"/>
                </a:lnTo>
                <a:lnTo>
                  <a:pt x="510" y="58"/>
                </a:lnTo>
                <a:lnTo>
                  <a:pt x="510" y="58"/>
                </a:lnTo>
                <a:lnTo>
                  <a:pt x="516" y="62"/>
                </a:lnTo>
                <a:lnTo>
                  <a:pt x="522" y="64"/>
                </a:lnTo>
                <a:lnTo>
                  <a:pt x="522" y="64"/>
                </a:lnTo>
                <a:lnTo>
                  <a:pt x="530" y="62"/>
                </a:lnTo>
                <a:lnTo>
                  <a:pt x="536" y="58"/>
                </a:lnTo>
                <a:lnTo>
                  <a:pt x="536" y="58"/>
                </a:lnTo>
                <a:lnTo>
                  <a:pt x="540" y="52"/>
                </a:lnTo>
                <a:lnTo>
                  <a:pt x="540" y="44"/>
                </a:lnTo>
                <a:lnTo>
                  <a:pt x="540" y="44"/>
                </a:lnTo>
                <a:lnTo>
                  <a:pt x="540" y="44"/>
                </a:lnTo>
                <a:lnTo>
                  <a:pt x="542" y="40"/>
                </a:lnTo>
                <a:lnTo>
                  <a:pt x="546" y="36"/>
                </a:lnTo>
                <a:lnTo>
                  <a:pt x="550" y="34"/>
                </a:lnTo>
                <a:lnTo>
                  <a:pt x="554" y="32"/>
                </a:lnTo>
                <a:lnTo>
                  <a:pt x="554" y="32"/>
                </a:lnTo>
                <a:lnTo>
                  <a:pt x="560" y="34"/>
                </a:lnTo>
                <a:lnTo>
                  <a:pt x="564" y="36"/>
                </a:lnTo>
                <a:lnTo>
                  <a:pt x="568" y="40"/>
                </a:lnTo>
                <a:lnTo>
                  <a:pt x="570" y="44"/>
                </a:lnTo>
                <a:lnTo>
                  <a:pt x="570" y="44"/>
                </a:lnTo>
                <a:lnTo>
                  <a:pt x="570" y="44"/>
                </a:lnTo>
                <a:lnTo>
                  <a:pt x="572" y="52"/>
                </a:lnTo>
                <a:lnTo>
                  <a:pt x="574" y="58"/>
                </a:lnTo>
                <a:lnTo>
                  <a:pt x="574" y="58"/>
                </a:lnTo>
                <a:lnTo>
                  <a:pt x="580" y="62"/>
                </a:lnTo>
                <a:lnTo>
                  <a:pt x="586" y="64"/>
                </a:lnTo>
                <a:lnTo>
                  <a:pt x="586" y="64"/>
                </a:lnTo>
                <a:lnTo>
                  <a:pt x="594" y="62"/>
                </a:lnTo>
                <a:lnTo>
                  <a:pt x="600" y="58"/>
                </a:lnTo>
                <a:lnTo>
                  <a:pt x="600" y="58"/>
                </a:lnTo>
                <a:lnTo>
                  <a:pt x="604" y="52"/>
                </a:lnTo>
                <a:lnTo>
                  <a:pt x="606" y="44"/>
                </a:lnTo>
                <a:lnTo>
                  <a:pt x="606" y="44"/>
                </a:lnTo>
                <a:lnTo>
                  <a:pt x="606" y="44"/>
                </a:lnTo>
                <a:lnTo>
                  <a:pt x="606" y="40"/>
                </a:lnTo>
                <a:lnTo>
                  <a:pt x="610" y="36"/>
                </a:lnTo>
                <a:lnTo>
                  <a:pt x="614" y="34"/>
                </a:lnTo>
                <a:lnTo>
                  <a:pt x="618" y="32"/>
                </a:lnTo>
                <a:lnTo>
                  <a:pt x="618" y="32"/>
                </a:lnTo>
                <a:lnTo>
                  <a:pt x="624" y="34"/>
                </a:lnTo>
                <a:lnTo>
                  <a:pt x="628" y="36"/>
                </a:lnTo>
                <a:lnTo>
                  <a:pt x="632" y="40"/>
                </a:lnTo>
                <a:lnTo>
                  <a:pt x="634" y="44"/>
                </a:lnTo>
                <a:lnTo>
                  <a:pt x="634" y="44"/>
                </a:lnTo>
                <a:lnTo>
                  <a:pt x="634" y="44"/>
                </a:lnTo>
                <a:lnTo>
                  <a:pt x="656" y="44"/>
                </a:lnTo>
                <a:lnTo>
                  <a:pt x="656" y="44"/>
                </a:lnTo>
                <a:lnTo>
                  <a:pt x="658" y="50"/>
                </a:lnTo>
                <a:lnTo>
                  <a:pt x="660" y="54"/>
                </a:lnTo>
                <a:lnTo>
                  <a:pt x="666" y="58"/>
                </a:lnTo>
                <a:lnTo>
                  <a:pt x="670" y="58"/>
                </a:lnTo>
                <a:lnTo>
                  <a:pt x="670" y="58"/>
                </a:lnTo>
                <a:lnTo>
                  <a:pt x="676" y="58"/>
                </a:lnTo>
                <a:lnTo>
                  <a:pt x="682" y="54"/>
                </a:lnTo>
                <a:lnTo>
                  <a:pt x="684" y="50"/>
                </a:lnTo>
                <a:lnTo>
                  <a:pt x="686" y="44"/>
                </a:lnTo>
                <a:lnTo>
                  <a:pt x="694" y="44"/>
                </a:lnTo>
                <a:lnTo>
                  <a:pt x="694" y="46"/>
                </a:lnTo>
                <a:lnTo>
                  <a:pt x="694" y="46"/>
                </a:lnTo>
                <a:lnTo>
                  <a:pt x="696" y="54"/>
                </a:lnTo>
                <a:lnTo>
                  <a:pt x="700" y="62"/>
                </a:lnTo>
                <a:lnTo>
                  <a:pt x="706" y="68"/>
                </a:lnTo>
                <a:lnTo>
                  <a:pt x="714" y="72"/>
                </a:lnTo>
                <a:lnTo>
                  <a:pt x="714" y="72"/>
                </a:lnTo>
                <a:lnTo>
                  <a:pt x="718" y="72"/>
                </a:lnTo>
                <a:lnTo>
                  <a:pt x="724" y="72"/>
                </a:lnTo>
                <a:lnTo>
                  <a:pt x="732" y="68"/>
                </a:lnTo>
                <a:lnTo>
                  <a:pt x="732" y="68"/>
                </a:lnTo>
                <a:lnTo>
                  <a:pt x="736" y="64"/>
                </a:lnTo>
                <a:lnTo>
                  <a:pt x="738" y="60"/>
                </a:lnTo>
                <a:lnTo>
                  <a:pt x="740" y="56"/>
                </a:lnTo>
                <a:lnTo>
                  <a:pt x="740" y="50"/>
                </a:lnTo>
                <a:lnTo>
                  <a:pt x="740" y="50"/>
                </a:lnTo>
                <a:lnTo>
                  <a:pt x="740" y="44"/>
                </a:lnTo>
                <a:lnTo>
                  <a:pt x="736" y="40"/>
                </a:lnTo>
                <a:lnTo>
                  <a:pt x="734" y="36"/>
                </a:lnTo>
                <a:lnTo>
                  <a:pt x="728" y="34"/>
                </a:lnTo>
                <a:lnTo>
                  <a:pt x="728" y="34"/>
                </a:lnTo>
                <a:lnTo>
                  <a:pt x="724" y="32"/>
                </a:lnTo>
                <a:lnTo>
                  <a:pt x="718" y="34"/>
                </a:lnTo>
                <a:lnTo>
                  <a:pt x="718" y="34"/>
                </a:lnTo>
                <a:lnTo>
                  <a:pt x="714" y="38"/>
                </a:lnTo>
                <a:lnTo>
                  <a:pt x="712" y="42"/>
                </a:lnTo>
                <a:lnTo>
                  <a:pt x="712" y="42"/>
                </a:lnTo>
                <a:lnTo>
                  <a:pt x="712" y="48"/>
                </a:lnTo>
                <a:lnTo>
                  <a:pt x="714" y="52"/>
                </a:lnTo>
                <a:lnTo>
                  <a:pt x="714" y="52"/>
                </a:lnTo>
                <a:lnTo>
                  <a:pt x="716" y="56"/>
                </a:lnTo>
                <a:lnTo>
                  <a:pt x="722" y="58"/>
                </a:lnTo>
                <a:lnTo>
                  <a:pt x="722" y="58"/>
                </a:lnTo>
                <a:lnTo>
                  <a:pt x="722" y="50"/>
                </a:lnTo>
                <a:lnTo>
                  <a:pt x="724" y="46"/>
                </a:lnTo>
                <a:lnTo>
                  <a:pt x="724" y="46"/>
                </a:lnTo>
                <a:lnTo>
                  <a:pt x="728" y="46"/>
                </a:lnTo>
                <a:lnTo>
                  <a:pt x="730" y="46"/>
                </a:lnTo>
                <a:lnTo>
                  <a:pt x="730" y="46"/>
                </a:lnTo>
                <a:lnTo>
                  <a:pt x="734" y="50"/>
                </a:lnTo>
                <a:lnTo>
                  <a:pt x="734" y="56"/>
                </a:lnTo>
                <a:lnTo>
                  <a:pt x="734" y="56"/>
                </a:lnTo>
                <a:lnTo>
                  <a:pt x="732" y="62"/>
                </a:lnTo>
                <a:lnTo>
                  <a:pt x="726" y="66"/>
                </a:lnTo>
                <a:lnTo>
                  <a:pt x="726" y="66"/>
                </a:lnTo>
                <a:lnTo>
                  <a:pt x="720" y="68"/>
                </a:lnTo>
                <a:lnTo>
                  <a:pt x="714" y="68"/>
                </a:lnTo>
                <a:lnTo>
                  <a:pt x="714" y="68"/>
                </a:lnTo>
                <a:lnTo>
                  <a:pt x="708" y="64"/>
                </a:lnTo>
                <a:lnTo>
                  <a:pt x="704" y="58"/>
                </a:lnTo>
                <a:lnTo>
                  <a:pt x="700" y="52"/>
                </a:lnTo>
                <a:lnTo>
                  <a:pt x="698" y="46"/>
                </a:lnTo>
                <a:lnTo>
                  <a:pt x="698" y="46"/>
                </a:lnTo>
                <a:lnTo>
                  <a:pt x="700" y="38"/>
                </a:lnTo>
                <a:lnTo>
                  <a:pt x="702" y="32"/>
                </a:lnTo>
                <a:lnTo>
                  <a:pt x="708" y="26"/>
                </a:lnTo>
                <a:lnTo>
                  <a:pt x="714" y="22"/>
                </a:lnTo>
                <a:lnTo>
                  <a:pt x="714" y="22"/>
                </a:lnTo>
                <a:lnTo>
                  <a:pt x="724" y="20"/>
                </a:lnTo>
                <a:lnTo>
                  <a:pt x="736" y="18"/>
                </a:lnTo>
                <a:lnTo>
                  <a:pt x="746" y="20"/>
                </a:lnTo>
                <a:lnTo>
                  <a:pt x="754" y="24"/>
                </a:lnTo>
                <a:lnTo>
                  <a:pt x="754" y="24"/>
                </a:lnTo>
                <a:lnTo>
                  <a:pt x="778" y="40"/>
                </a:lnTo>
                <a:lnTo>
                  <a:pt x="802" y="60"/>
                </a:lnTo>
                <a:lnTo>
                  <a:pt x="802" y="60"/>
                </a:lnTo>
                <a:lnTo>
                  <a:pt x="814" y="66"/>
                </a:lnTo>
                <a:lnTo>
                  <a:pt x="824" y="72"/>
                </a:lnTo>
                <a:lnTo>
                  <a:pt x="834" y="76"/>
                </a:lnTo>
                <a:lnTo>
                  <a:pt x="842" y="76"/>
                </a:lnTo>
                <a:lnTo>
                  <a:pt x="842" y="76"/>
                </a:lnTo>
                <a:lnTo>
                  <a:pt x="860" y="78"/>
                </a:lnTo>
                <a:lnTo>
                  <a:pt x="878" y="76"/>
                </a:lnTo>
                <a:lnTo>
                  <a:pt x="894" y="74"/>
                </a:lnTo>
                <a:lnTo>
                  <a:pt x="910" y="70"/>
                </a:lnTo>
                <a:lnTo>
                  <a:pt x="926" y="66"/>
                </a:lnTo>
                <a:lnTo>
                  <a:pt x="942" y="58"/>
                </a:lnTo>
                <a:lnTo>
                  <a:pt x="974" y="44"/>
                </a:lnTo>
                <a:lnTo>
                  <a:pt x="974" y="44"/>
                </a:lnTo>
                <a:lnTo>
                  <a:pt x="970" y="52"/>
                </a:lnTo>
                <a:lnTo>
                  <a:pt x="972" y="62"/>
                </a:lnTo>
                <a:lnTo>
                  <a:pt x="972" y="62"/>
                </a:lnTo>
                <a:lnTo>
                  <a:pt x="976" y="70"/>
                </a:lnTo>
                <a:lnTo>
                  <a:pt x="984" y="78"/>
                </a:lnTo>
                <a:lnTo>
                  <a:pt x="984" y="78"/>
                </a:lnTo>
                <a:lnTo>
                  <a:pt x="992" y="80"/>
                </a:lnTo>
                <a:lnTo>
                  <a:pt x="998" y="78"/>
                </a:lnTo>
                <a:lnTo>
                  <a:pt x="1006" y="76"/>
                </a:lnTo>
                <a:lnTo>
                  <a:pt x="1010" y="74"/>
                </a:lnTo>
                <a:lnTo>
                  <a:pt x="1010" y="74"/>
                </a:lnTo>
                <a:lnTo>
                  <a:pt x="1004" y="68"/>
                </a:lnTo>
                <a:lnTo>
                  <a:pt x="1002" y="60"/>
                </a:lnTo>
                <a:lnTo>
                  <a:pt x="1000" y="52"/>
                </a:lnTo>
                <a:lnTo>
                  <a:pt x="1002" y="44"/>
                </a:lnTo>
                <a:lnTo>
                  <a:pt x="1002" y="44"/>
                </a:lnTo>
                <a:lnTo>
                  <a:pt x="1006" y="34"/>
                </a:lnTo>
                <a:lnTo>
                  <a:pt x="1012" y="26"/>
                </a:lnTo>
                <a:lnTo>
                  <a:pt x="1020" y="22"/>
                </a:lnTo>
                <a:lnTo>
                  <a:pt x="1030" y="16"/>
                </a:lnTo>
                <a:lnTo>
                  <a:pt x="1030" y="16"/>
                </a:lnTo>
                <a:lnTo>
                  <a:pt x="1042" y="12"/>
                </a:lnTo>
                <a:lnTo>
                  <a:pt x="1052" y="10"/>
                </a:lnTo>
                <a:lnTo>
                  <a:pt x="1062" y="8"/>
                </a:lnTo>
                <a:lnTo>
                  <a:pt x="1072" y="8"/>
                </a:lnTo>
                <a:lnTo>
                  <a:pt x="1072" y="8"/>
                </a:lnTo>
                <a:lnTo>
                  <a:pt x="1082" y="12"/>
                </a:lnTo>
                <a:lnTo>
                  <a:pt x="1090" y="16"/>
                </a:lnTo>
                <a:lnTo>
                  <a:pt x="1096" y="24"/>
                </a:lnTo>
                <a:lnTo>
                  <a:pt x="1100" y="32"/>
                </a:lnTo>
                <a:lnTo>
                  <a:pt x="1100" y="32"/>
                </a:lnTo>
                <a:lnTo>
                  <a:pt x="1102" y="42"/>
                </a:lnTo>
                <a:lnTo>
                  <a:pt x="1102" y="52"/>
                </a:lnTo>
                <a:lnTo>
                  <a:pt x="1098" y="60"/>
                </a:lnTo>
                <a:lnTo>
                  <a:pt x="1092" y="68"/>
                </a:lnTo>
                <a:lnTo>
                  <a:pt x="1092" y="68"/>
                </a:lnTo>
                <a:lnTo>
                  <a:pt x="1088" y="72"/>
                </a:lnTo>
                <a:lnTo>
                  <a:pt x="1084" y="74"/>
                </a:lnTo>
                <a:lnTo>
                  <a:pt x="1078" y="74"/>
                </a:lnTo>
                <a:lnTo>
                  <a:pt x="1072" y="74"/>
                </a:lnTo>
                <a:lnTo>
                  <a:pt x="1072" y="74"/>
                </a:lnTo>
                <a:lnTo>
                  <a:pt x="1066" y="74"/>
                </a:lnTo>
                <a:lnTo>
                  <a:pt x="1062" y="70"/>
                </a:lnTo>
                <a:lnTo>
                  <a:pt x="1054" y="62"/>
                </a:lnTo>
                <a:lnTo>
                  <a:pt x="1054" y="62"/>
                </a:lnTo>
                <a:lnTo>
                  <a:pt x="1052" y="58"/>
                </a:lnTo>
                <a:lnTo>
                  <a:pt x="1050" y="54"/>
                </a:lnTo>
                <a:lnTo>
                  <a:pt x="1052" y="50"/>
                </a:lnTo>
                <a:lnTo>
                  <a:pt x="1054" y="46"/>
                </a:lnTo>
                <a:lnTo>
                  <a:pt x="1054" y="46"/>
                </a:lnTo>
                <a:lnTo>
                  <a:pt x="1056" y="42"/>
                </a:lnTo>
                <a:lnTo>
                  <a:pt x="1062" y="40"/>
                </a:lnTo>
                <a:lnTo>
                  <a:pt x="1066" y="40"/>
                </a:lnTo>
                <a:lnTo>
                  <a:pt x="1070" y="42"/>
                </a:lnTo>
                <a:lnTo>
                  <a:pt x="1070" y="42"/>
                </a:lnTo>
                <a:lnTo>
                  <a:pt x="1072" y="44"/>
                </a:lnTo>
                <a:lnTo>
                  <a:pt x="1074" y="48"/>
                </a:lnTo>
                <a:lnTo>
                  <a:pt x="1074" y="48"/>
                </a:lnTo>
                <a:lnTo>
                  <a:pt x="1074" y="50"/>
                </a:lnTo>
                <a:lnTo>
                  <a:pt x="1074" y="54"/>
                </a:lnTo>
                <a:lnTo>
                  <a:pt x="1074" y="54"/>
                </a:lnTo>
                <a:lnTo>
                  <a:pt x="1070" y="56"/>
                </a:lnTo>
                <a:lnTo>
                  <a:pt x="1068" y="58"/>
                </a:lnTo>
                <a:lnTo>
                  <a:pt x="1068" y="58"/>
                </a:lnTo>
                <a:lnTo>
                  <a:pt x="1064" y="58"/>
                </a:lnTo>
                <a:lnTo>
                  <a:pt x="1062" y="56"/>
                </a:lnTo>
                <a:lnTo>
                  <a:pt x="1062" y="56"/>
                </a:lnTo>
                <a:lnTo>
                  <a:pt x="1066" y="60"/>
                </a:lnTo>
                <a:lnTo>
                  <a:pt x="1070" y="62"/>
                </a:lnTo>
                <a:lnTo>
                  <a:pt x="1076" y="62"/>
                </a:lnTo>
                <a:lnTo>
                  <a:pt x="1080" y="60"/>
                </a:lnTo>
                <a:lnTo>
                  <a:pt x="1080" y="60"/>
                </a:lnTo>
                <a:lnTo>
                  <a:pt x="1084" y="58"/>
                </a:lnTo>
                <a:lnTo>
                  <a:pt x="1088" y="52"/>
                </a:lnTo>
                <a:lnTo>
                  <a:pt x="1088" y="48"/>
                </a:lnTo>
                <a:lnTo>
                  <a:pt x="1088" y="42"/>
                </a:lnTo>
                <a:lnTo>
                  <a:pt x="1088" y="42"/>
                </a:lnTo>
                <a:lnTo>
                  <a:pt x="1086" y="36"/>
                </a:lnTo>
                <a:lnTo>
                  <a:pt x="1080" y="30"/>
                </a:lnTo>
                <a:lnTo>
                  <a:pt x="1074" y="26"/>
                </a:lnTo>
                <a:lnTo>
                  <a:pt x="1066" y="26"/>
                </a:lnTo>
                <a:lnTo>
                  <a:pt x="1066" y="26"/>
                </a:lnTo>
                <a:lnTo>
                  <a:pt x="1058" y="26"/>
                </a:lnTo>
                <a:lnTo>
                  <a:pt x="1050" y="32"/>
                </a:lnTo>
                <a:lnTo>
                  <a:pt x="1046" y="38"/>
                </a:lnTo>
                <a:lnTo>
                  <a:pt x="1044" y="44"/>
                </a:lnTo>
                <a:lnTo>
                  <a:pt x="1044" y="44"/>
                </a:lnTo>
                <a:lnTo>
                  <a:pt x="1044" y="54"/>
                </a:lnTo>
                <a:lnTo>
                  <a:pt x="1046" y="64"/>
                </a:lnTo>
                <a:lnTo>
                  <a:pt x="1052" y="70"/>
                </a:lnTo>
                <a:lnTo>
                  <a:pt x="1060" y="76"/>
                </a:lnTo>
                <a:lnTo>
                  <a:pt x="1060" y="76"/>
                </a:lnTo>
                <a:lnTo>
                  <a:pt x="1070" y="80"/>
                </a:lnTo>
                <a:lnTo>
                  <a:pt x="1078" y="80"/>
                </a:lnTo>
                <a:lnTo>
                  <a:pt x="1088" y="78"/>
                </a:lnTo>
                <a:lnTo>
                  <a:pt x="1096" y="72"/>
                </a:lnTo>
                <a:lnTo>
                  <a:pt x="1096" y="72"/>
                </a:lnTo>
                <a:lnTo>
                  <a:pt x="1104" y="64"/>
                </a:lnTo>
                <a:lnTo>
                  <a:pt x="1108" y="54"/>
                </a:lnTo>
                <a:lnTo>
                  <a:pt x="1108" y="54"/>
                </a:lnTo>
                <a:lnTo>
                  <a:pt x="1112" y="64"/>
                </a:lnTo>
                <a:lnTo>
                  <a:pt x="1120" y="72"/>
                </a:lnTo>
                <a:lnTo>
                  <a:pt x="1120" y="72"/>
                </a:lnTo>
                <a:lnTo>
                  <a:pt x="1128" y="78"/>
                </a:lnTo>
                <a:lnTo>
                  <a:pt x="1138" y="80"/>
                </a:lnTo>
                <a:lnTo>
                  <a:pt x="1146" y="80"/>
                </a:lnTo>
                <a:lnTo>
                  <a:pt x="1156" y="76"/>
                </a:lnTo>
                <a:lnTo>
                  <a:pt x="1156" y="76"/>
                </a:lnTo>
                <a:lnTo>
                  <a:pt x="1164" y="70"/>
                </a:lnTo>
                <a:lnTo>
                  <a:pt x="1170" y="64"/>
                </a:lnTo>
                <a:lnTo>
                  <a:pt x="1172" y="54"/>
                </a:lnTo>
                <a:lnTo>
                  <a:pt x="1172" y="44"/>
                </a:lnTo>
                <a:lnTo>
                  <a:pt x="1172" y="44"/>
                </a:lnTo>
                <a:lnTo>
                  <a:pt x="1170" y="38"/>
                </a:lnTo>
                <a:lnTo>
                  <a:pt x="1166" y="32"/>
                </a:lnTo>
                <a:lnTo>
                  <a:pt x="1158" y="26"/>
                </a:lnTo>
                <a:lnTo>
                  <a:pt x="1150" y="26"/>
                </a:lnTo>
                <a:lnTo>
                  <a:pt x="1150" y="26"/>
                </a:lnTo>
                <a:lnTo>
                  <a:pt x="1142" y="26"/>
                </a:lnTo>
                <a:lnTo>
                  <a:pt x="1136" y="30"/>
                </a:lnTo>
                <a:lnTo>
                  <a:pt x="1130" y="36"/>
                </a:lnTo>
                <a:lnTo>
                  <a:pt x="1128" y="42"/>
                </a:lnTo>
                <a:lnTo>
                  <a:pt x="1128" y="42"/>
                </a:lnTo>
                <a:lnTo>
                  <a:pt x="1128" y="48"/>
                </a:lnTo>
                <a:lnTo>
                  <a:pt x="1128" y="52"/>
                </a:lnTo>
                <a:lnTo>
                  <a:pt x="1132" y="58"/>
                </a:lnTo>
                <a:lnTo>
                  <a:pt x="1136" y="60"/>
                </a:lnTo>
                <a:lnTo>
                  <a:pt x="1136" y="60"/>
                </a:lnTo>
                <a:lnTo>
                  <a:pt x="1140" y="62"/>
                </a:lnTo>
                <a:lnTo>
                  <a:pt x="1146" y="62"/>
                </a:lnTo>
                <a:lnTo>
                  <a:pt x="1150" y="60"/>
                </a:lnTo>
                <a:lnTo>
                  <a:pt x="1154" y="56"/>
                </a:lnTo>
                <a:lnTo>
                  <a:pt x="1154" y="56"/>
                </a:lnTo>
                <a:lnTo>
                  <a:pt x="1152" y="58"/>
                </a:lnTo>
                <a:lnTo>
                  <a:pt x="1148" y="58"/>
                </a:lnTo>
                <a:lnTo>
                  <a:pt x="1148" y="58"/>
                </a:lnTo>
                <a:lnTo>
                  <a:pt x="1146" y="56"/>
                </a:lnTo>
                <a:lnTo>
                  <a:pt x="1142" y="54"/>
                </a:lnTo>
                <a:lnTo>
                  <a:pt x="1142" y="54"/>
                </a:lnTo>
                <a:lnTo>
                  <a:pt x="1142" y="50"/>
                </a:lnTo>
                <a:lnTo>
                  <a:pt x="1142" y="48"/>
                </a:lnTo>
                <a:lnTo>
                  <a:pt x="1142" y="48"/>
                </a:lnTo>
                <a:lnTo>
                  <a:pt x="1144" y="44"/>
                </a:lnTo>
                <a:lnTo>
                  <a:pt x="1146" y="42"/>
                </a:lnTo>
                <a:lnTo>
                  <a:pt x="1146" y="42"/>
                </a:lnTo>
                <a:lnTo>
                  <a:pt x="1150" y="40"/>
                </a:lnTo>
                <a:lnTo>
                  <a:pt x="1154" y="40"/>
                </a:lnTo>
                <a:lnTo>
                  <a:pt x="1160" y="42"/>
                </a:lnTo>
                <a:lnTo>
                  <a:pt x="1162" y="46"/>
                </a:lnTo>
                <a:lnTo>
                  <a:pt x="1162" y="46"/>
                </a:lnTo>
                <a:lnTo>
                  <a:pt x="1164" y="50"/>
                </a:lnTo>
                <a:lnTo>
                  <a:pt x="1166" y="54"/>
                </a:lnTo>
                <a:lnTo>
                  <a:pt x="1164" y="58"/>
                </a:lnTo>
                <a:lnTo>
                  <a:pt x="1162" y="62"/>
                </a:lnTo>
                <a:lnTo>
                  <a:pt x="1162" y="62"/>
                </a:lnTo>
                <a:lnTo>
                  <a:pt x="1154" y="70"/>
                </a:lnTo>
                <a:lnTo>
                  <a:pt x="1150" y="74"/>
                </a:lnTo>
                <a:lnTo>
                  <a:pt x="1144" y="74"/>
                </a:lnTo>
                <a:lnTo>
                  <a:pt x="1144" y="74"/>
                </a:lnTo>
                <a:lnTo>
                  <a:pt x="1138" y="74"/>
                </a:lnTo>
                <a:lnTo>
                  <a:pt x="1132" y="74"/>
                </a:lnTo>
                <a:lnTo>
                  <a:pt x="1128" y="72"/>
                </a:lnTo>
                <a:lnTo>
                  <a:pt x="1124" y="68"/>
                </a:lnTo>
                <a:lnTo>
                  <a:pt x="1124" y="68"/>
                </a:lnTo>
                <a:lnTo>
                  <a:pt x="1118" y="60"/>
                </a:lnTo>
                <a:lnTo>
                  <a:pt x="1114" y="52"/>
                </a:lnTo>
                <a:lnTo>
                  <a:pt x="1114" y="42"/>
                </a:lnTo>
                <a:lnTo>
                  <a:pt x="1116" y="32"/>
                </a:lnTo>
                <a:lnTo>
                  <a:pt x="1116" y="32"/>
                </a:lnTo>
                <a:lnTo>
                  <a:pt x="1120" y="24"/>
                </a:lnTo>
                <a:lnTo>
                  <a:pt x="1126" y="16"/>
                </a:lnTo>
                <a:lnTo>
                  <a:pt x="1134" y="12"/>
                </a:lnTo>
                <a:lnTo>
                  <a:pt x="1144" y="8"/>
                </a:lnTo>
                <a:lnTo>
                  <a:pt x="1144" y="8"/>
                </a:lnTo>
                <a:lnTo>
                  <a:pt x="1154" y="8"/>
                </a:lnTo>
                <a:lnTo>
                  <a:pt x="1164" y="10"/>
                </a:lnTo>
                <a:lnTo>
                  <a:pt x="1174" y="12"/>
                </a:lnTo>
                <a:lnTo>
                  <a:pt x="1186" y="16"/>
                </a:lnTo>
                <a:lnTo>
                  <a:pt x="1186" y="16"/>
                </a:lnTo>
                <a:lnTo>
                  <a:pt x="1196" y="22"/>
                </a:lnTo>
                <a:lnTo>
                  <a:pt x="1204" y="26"/>
                </a:lnTo>
                <a:lnTo>
                  <a:pt x="1210" y="34"/>
                </a:lnTo>
                <a:lnTo>
                  <a:pt x="1214" y="44"/>
                </a:lnTo>
                <a:lnTo>
                  <a:pt x="1214" y="44"/>
                </a:lnTo>
                <a:lnTo>
                  <a:pt x="1216" y="52"/>
                </a:lnTo>
                <a:lnTo>
                  <a:pt x="1214" y="60"/>
                </a:lnTo>
                <a:lnTo>
                  <a:pt x="1212" y="68"/>
                </a:lnTo>
                <a:lnTo>
                  <a:pt x="1206" y="74"/>
                </a:lnTo>
                <a:lnTo>
                  <a:pt x="1206" y="74"/>
                </a:lnTo>
                <a:lnTo>
                  <a:pt x="1210" y="76"/>
                </a:lnTo>
                <a:lnTo>
                  <a:pt x="1218" y="78"/>
                </a:lnTo>
                <a:lnTo>
                  <a:pt x="1224" y="80"/>
                </a:lnTo>
                <a:lnTo>
                  <a:pt x="1232" y="78"/>
                </a:lnTo>
                <a:lnTo>
                  <a:pt x="1232" y="78"/>
                </a:lnTo>
                <a:lnTo>
                  <a:pt x="1240" y="70"/>
                </a:lnTo>
                <a:lnTo>
                  <a:pt x="1244" y="62"/>
                </a:lnTo>
                <a:lnTo>
                  <a:pt x="1244" y="62"/>
                </a:lnTo>
                <a:lnTo>
                  <a:pt x="1246" y="52"/>
                </a:lnTo>
                <a:lnTo>
                  <a:pt x="1242" y="44"/>
                </a:lnTo>
                <a:lnTo>
                  <a:pt x="1242" y="44"/>
                </a:lnTo>
                <a:lnTo>
                  <a:pt x="1274" y="58"/>
                </a:lnTo>
                <a:lnTo>
                  <a:pt x="1290" y="66"/>
                </a:lnTo>
                <a:lnTo>
                  <a:pt x="1306" y="70"/>
                </a:lnTo>
                <a:lnTo>
                  <a:pt x="1322" y="74"/>
                </a:lnTo>
                <a:lnTo>
                  <a:pt x="1338" y="76"/>
                </a:lnTo>
                <a:lnTo>
                  <a:pt x="1356" y="78"/>
                </a:lnTo>
                <a:lnTo>
                  <a:pt x="1374" y="76"/>
                </a:lnTo>
                <a:lnTo>
                  <a:pt x="1374" y="76"/>
                </a:lnTo>
                <a:lnTo>
                  <a:pt x="1382" y="76"/>
                </a:lnTo>
                <a:lnTo>
                  <a:pt x="1392" y="72"/>
                </a:lnTo>
                <a:lnTo>
                  <a:pt x="1402" y="66"/>
                </a:lnTo>
                <a:lnTo>
                  <a:pt x="1414" y="60"/>
                </a:lnTo>
                <a:lnTo>
                  <a:pt x="1414" y="60"/>
                </a:lnTo>
                <a:lnTo>
                  <a:pt x="1438" y="40"/>
                </a:lnTo>
                <a:lnTo>
                  <a:pt x="1462" y="24"/>
                </a:lnTo>
                <a:lnTo>
                  <a:pt x="1462" y="24"/>
                </a:lnTo>
                <a:lnTo>
                  <a:pt x="1470" y="20"/>
                </a:lnTo>
                <a:lnTo>
                  <a:pt x="1480" y="18"/>
                </a:lnTo>
                <a:lnTo>
                  <a:pt x="1492" y="20"/>
                </a:lnTo>
                <a:lnTo>
                  <a:pt x="1502" y="22"/>
                </a:lnTo>
                <a:lnTo>
                  <a:pt x="1502" y="22"/>
                </a:lnTo>
                <a:lnTo>
                  <a:pt x="1508" y="26"/>
                </a:lnTo>
                <a:lnTo>
                  <a:pt x="1514" y="32"/>
                </a:lnTo>
                <a:lnTo>
                  <a:pt x="1516" y="38"/>
                </a:lnTo>
                <a:lnTo>
                  <a:pt x="1518" y="46"/>
                </a:lnTo>
                <a:lnTo>
                  <a:pt x="1518" y="46"/>
                </a:lnTo>
                <a:lnTo>
                  <a:pt x="1516" y="52"/>
                </a:lnTo>
                <a:lnTo>
                  <a:pt x="1512" y="58"/>
                </a:lnTo>
                <a:lnTo>
                  <a:pt x="1508" y="64"/>
                </a:lnTo>
                <a:lnTo>
                  <a:pt x="1502" y="68"/>
                </a:lnTo>
                <a:lnTo>
                  <a:pt x="1502" y="68"/>
                </a:lnTo>
                <a:lnTo>
                  <a:pt x="1496" y="68"/>
                </a:lnTo>
                <a:lnTo>
                  <a:pt x="1490" y="66"/>
                </a:lnTo>
                <a:lnTo>
                  <a:pt x="1490" y="66"/>
                </a:lnTo>
                <a:lnTo>
                  <a:pt x="1484" y="62"/>
                </a:lnTo>
                <a:lnTo>
                  <a:pt x="1482" y="56"/>
                </a:lnTo>
                <a:lnTo>
                  <a:pt x="1482" y="56"/>
                </a:lnTo>
                <a:lnTo>
                  <a:pt x="1482" y="50"/>
                </a:lnTo>
                <a:lnTo>
                  <a:pt x="1484" y="46"/>
                </a:lnTo>
                <a:lnTo>
                  <a:pt x="1484" y="46"/>
                </a:lnTo>
                <a:lnTo>
                  <a:pt x="1488" y="46"/>
                </a:lnTo>
                <a:lnTo>
                  <a:pt x="1492" y="46"/>
                </a:lnTo>
                <a:lnTo>
                  <a:pt x="1492" y="46"/>
                </a:lnTo>
                <a:lnTo>
                  <a:pt x="1494" y="50"/>
                </a:lnTo>
                <a:lnTo>
                  <a:pt x="1494" y="58"/>
                </a:lnTo>
                <a:lnTo>
                  <a:pt x="1494" y="58"/>
                </a:lnTo>
                <a:lnTo>
                  <a:pt x="1498" y="56"/>
                </a:lnTo>
                <a:lnTo>
                  <a:pt x="1502" y="52"/>
                </a:lnTo>
                <a:lnTo>
                  <a:pt x="1502" y="52"/>
                </a:lnTo>
                <a:lnTo>
                  <a:pt x="1504" y="48"/>
                </a:lnTo>
                <a:lnTo>
                  <a:pt x="1504" y="42"/>
                </a:lnTo>
                <a:lnTo>
                  <a:pt x="1504" y="42"/>
                </a:lnTo>
                <a:lnTo>
                  <a:pt x="1502" y="38"/>
                </a:lnTo>
                <a:lnTo>
                  <a:pt x="1498" y="34"/>
                </a:lnTo>
                <a:lnTo>
                  <a:pt x="1498" y="34"/>
                </a:lnTo>
                <a:lnTo>
                  <a:pt x="1492" y="32"/>
                </a:lnTo>
                <a:lnTo>
                  <a:pt x="1488" y="34"/>
                </a:lnTo>
                <a:lnTo>
                  <a:pt x="1488" y="34"/>
                </a:lnTo>
                <a:lnTo>
                  <a:pt x="1482" y="36"/>
                </a:lnTo>
                <a:lnTo>
                  <a:pt x="1480" y="40"/>
                </a:lnTo>
                <a:lnTo>
                  <a:pt x="1476" y="44"/>
                </a:lnTo>
                <a:lnTo>
                  <a:pt x="1476" y="50"/>
                </a:lnTo>
                <a:lnTo>
                  <a:pt x="1476" y="50"/>
                </a:lnTo>
                <a:lnTo>
                  <a:pt x="1476" y="56"/>
                </a:lnTo>
                <a:lnTo>
                  <a:pt x="1478" y="60"/>
                </a:lnTo>
                <a:lnTo>
                  <a:pt x="1480" y="64"/>
                </a:lnTo>
                <a:lnTo>
                  <a:pt x="1484" y="68"/>
                </a:lnTo>
                <a:lnTo>
                  <a:pt x="1484" y="68"/>
                </a:lnTo>
                <a:lnTo>
                  <a:pt x="1492" y="72"/>
                </a:lnTo>
                <a:lnTo>
                  <a:pt x="1498" y="72"/>
                </a:lnTo>
                <a:lnTo>
                  <a:pt x="1502" y="72"/>
                </a:lnTo>
                <a:lnTo>
                  <a:pt x="1502" y="72"/>
                </a:lnTo>
                <a:lnTo>
                  <a:pt x="1510" y="68"/>
                </a:lnTo>
                <a:lnTo>
                  <a:pt x="1516" y="62"/>
                </a:lnTo>
                <a:lnTo>
                  <a:pt x="1520" y="54"/>
                </a:lnTo>
                <a:lnTo>
                  <a:pt x="1522" y="46"/>
                </a:lnTo>
                <a:lnTo>
                  <a:pt x="1522" y="44"/>
                </a:lnTo>
                <a:lnTo>
                  <a:pt x="1530" y="44"/>
                </a:lnTo>
                <a:lnTo>
                  <a:pt x="1530" y="44"/>
                </a:lnTo>
                <a:lnTo>
                  <a:pt x="1532" y="50"/>
                </a:lnTo>
                <a:lnTo>
                  <a:pt x="1534" y="54"/>
                </a:lnTo>
                <a:lnTo>
                  <a:pt x="1540" y="58"/>
                </a:lnTo>
                <a:lnTo>
                  <a:pt x="1546" y="58"/>
                </a:lnTo>
                <a:lnTo>
                  <a:pt x="1546" y="58"/>
                </a:lnTo>
                <a:lnTo>
                  <a:pt x="1550" y="58"/>
                </a:lnTo>
                <a:lnTo>
                  <a:pt x="1556" y="54"/>
                </a:lnTo>
                <a:lnTo>
                  <a:pt x="1558" y="50"/>
                </a:lnTo>
                <a:lnTo>
                  <a:pt x="1560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4" y="40"/>
                </a:lnTo>
                <a:lnTo>
                  <a:pt x="1588" y="36"/>
                </a:lnTo>
                <a:lnTo>
                  <a:pt x="1592" y="34"/>
                </a:lnTo>
                <a:lnTo>
                  <a:pt x="1596" y="32"/>
                </a:lnTo>
                <a:lnTo>
                  <a:pt x="1596" y="32"/>
                </a:lnTo>
                <a:lnTo>
                  <a:pt x="1602" y="34"/>
                </a:lnTo>
                <a:lnTo>
                  <a:pt x="1606" y="36"/>
                </a:lnTo>
                <a:lnTo>
                  <a:pt x="1610" y="40"/>
                </a:lnTo>
                <a:lnTo>
                  <a:pt x="1610" y="44"/>
                </a:lnTo>
                <a:lnTo>
                  <a:pt x="1610" y="44"/>
                </a:lnTo>
                <a:lnTo>
                  <a:pt x="1610" y="44"/>
                </a:lnTo>
                <a:lnTo>
                  <a:pt x="1612" y="52"/>
                </a:lnTo>
                <a:lnTo>
                  <a:pt x="1616" y="58"/>
                </a:lnTo>
                <a:lnTo>
                  <a:pt x="1616" y="58"/>
                </a:lnTo>
                <a:lnTo>
                  <a:pt x="1622" y="62"/>
                </a:lnTo>
                <a:lnTo>
                  <a:pt x="1628" y="64"/>
                </a:lnTo>
                <a:lnTo>
                  <a:pt x="1628" y="64"/>
                </a:lnTo>
                <a:lnTo>
                  <a:pt x="1636" y="62"/>
                </a:lnTo>
                <a:lnTo>
                  <a:pt x="1642" y="58"/>
                </a:lnTo>
                <a:lnTo>
                  <a:pt x="1642" y="58"/>
                </a:lnTo>
                <a:lnTo>
                  <a:pt x="1644" y="52"/>
                </a:lnTo>
                <a:lnTo>
                  <a:pt x="1646" y="44"/>
                </a:lnTo>
                <a:lnTo>
                  <a:pt x="1646" y="44"/>
                </a:lnTo>
                <a:lnTo>
                  <a:pt x="1646" y="44"/>
                </a:lnTo>
                <a:lnTo>
                  <a:pt x="1648" y="40"/>
                </a:lnTo>
                <a:lnTo>
                  <a:pt x="1652" y="36"/>
                </a:lnTo>
                <a:lnTo>
                  <a:pt x="1656" y="34"/>
                </a:lnTo>
                <a:lnTo>
                  <a:pt x="1662" y="32"/>
                </a:lnTo>
                <a:lnTo>
                  <a:pt x="1662" y="32"/>
                </a:lnTo>
                <a:lnTo>
                  <a:pt x="1666" y="34"/>
                </a:lnTo>
                <a:lnTo>
                  <a:pt x="1670" y="36"/>
                </a:lnTo>
                <a:lnTo>
                  <a:pt x="1674" y="40"/>
                </a:lnTo>
                <a:lnTo>
                  <a:pt x="1676" y="44"/>
                </a:lnTo>
                <a:lnTo>
                  <a:pt x="1676" y="44"/>
                </a:lnTo>
                <a:lnTo>
                  <a:pt x="1676" y="44"/>
                </a:lnTo>
                <a:lnTo>
                  <a:pt x="1676" y="52"/>
                </a:lnTo>
                <a:lnTo>
                  <a:pt x="1680" y="58"/>
                </a:lnTo>
                <a:lnTo>
                  <a:pt x="1680" y="58"/>
                </a:lnTo>
                <a:lnTo>
                  <a:pt x="1686" y="62"/>
                </a:lnTo>
                <a:lnTo>
                  <a:pt x="1694" y="64"/>
                </a:lnTo>
                <a:lnTo>
                  <a:pt x="1694" y="64"/>
                </a:lnTo>
                <a:lnTo>
                  <a:pt x="1700" y="62"/>
                </a:lnTo>
                <a:lnTo>
                  <a:pt x="1706" y="58"/>
                </a:lnTo>
                <a:lnTo>
                  <a:pt x="1706" y="58"/>
                </a:lnTo>
                <a:lnTo>
                  <a:pt x="1710" y="52"/>
                </a:lnTo>
                <a:lnTo>
                  <a:pt x="1710" y="44"/>
                </a:lnTo>
                <a:lnTo>
                  <a:pt x="1710" y="44"/>
                </a:lnTo>
                <a:lnTo>
                  <a:pt x="1710" y="44"/>
                </a:lnTo>
                <a:lnTo>
                  <a:pt x="1712" y="40"/>
                </a:lnTo>
                <a:lnTo>
                  <a:pt x="1716" y="36"/>
                </a:lnTo>
                <a:lnTo>
                  <a:pt x="1720" y="34"/>
                </a:lnTo>
                <a:lnTo>
                  <a:pt x="1726" y="32"/>
                </a:lnTo>
                <a:lnTo>
                  <a:pt x="1726" y="32"/>
                </a:lnTo>
                <a:lnTo>
                  <a:pt x="1730" y="34"/>
                </a:lnTo>
                <a:lnTo>
                  <a:pt x="1734" y="36"/>
                </a:lnTo>
                <a:lnTo>
                  <a:pt x="1738" y="40"/>
                </a:lnTo>
                <a:lnTo>
                  <a:pt x="1740" y="44"/>
                </a:lnTo>
                <a:lnTo>
                  <a:pt x="1740" y="44"/>
                </a:lnTo>
                <a:lnTo>
                  <a:pt x="1740" y="44"/>
                </a:lnTo>
                <a:lnTo>
                  <a:pt x="2216" y="44"/>
                </a:lnTo>
                <a:lnTo>
                  <a:pt x="2216" y="38"/>
                </a:lnTo>
                <a:lnTo>
                  <a:pt x="1742" y="38"/>
                </a:lnTo>
                <a:lnTo>
                  <a:pt x="1742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65" name="Group 68"/>
          <p:cNvGrpSpPr>
            <a:grpSpLocks noChangeAspect="1"/>
          </p:cNvGrpSpPr>
          <p:nvPr/>
        </p:nvGrpSpPr>
        <p:grpSpPr bwMode="auto">
          <a:xfrm>
            <a:off x="9626112" y="6016034"/>
            <a:ext cx="1813323" cy="1877108"/>
            <a:chOff x="5104" y="1370"/>
            <a:chExt cx="1194" cy="1236"/>
          </a:xfrm>
          <a:solidFill>
            <a:srgbClr val="531D25"/>
          </a:solidFill>
        </p:grpSpPr>
        <p:grpSp>
          <p:nvGrpSpPr>
            <p:cNvPr id="67" name="Group 269"/>
            <p:cNvGrpSpPr>
              <a:grpSpLocks/>
            </p:cNvGrpSpPr>
            <p:nvPr/>
          </p:nvGrpSpPr>
          <p:grpSpPr bwMode="auto">
            <a:xfrm>
              <a:off x="5104" y="1370"/>
              <a:ext cx="1194" cy="1236"/>
              <a:chOff x="5104" y="1370"/>
              <a:chExt cx="1194" cy="1236"/>
            </a:xfrm>
            <a:grpFill/>
          </p:grpSpPr>
          <p:sp>
            <p:nvSpPr>
              <p:cNvPr id="90" name="Freeform 69"/>
              <p:cNvSpPr>
                <a:spLocks/>
              </p:cNvSpPr>
              <p:nvPr/>
            </p:nvSpPr>
            <p:spPr bwMode="auto">
              <a:xfrm>
                <a:off x="5676" y="2338"/>
                <a:ext cx="46" cy="64"/>
              </a:xfrm>
              <a:custGeom>
                <a:avLst/>
                <a:gdLst>
                  <a:gd name="T0" fmla="*/ 42 w 46"/>
                  <a:gd name="T1" fmla="*/ 18 h 64"/>
                  <a:gd name="T2" fmla="*/ 24 w 46"/>
                  <a:gd name="T3" fmla="*/ 0 h 64"/>
                  <a:gd name="T4" fmla="*/ 6 w 46"/>
                  <a:gd name="T5" fmla="*/ 18 h 64"/>
                  <a:gd name="T6" fmla="*/ 0 w 46"/>
                  <a:gd name="T7" fmla="*/ 42 h 64"/>
                  <a:gd name="T8" fmla="*/ 10 w 46"/>
                  <a:gd name="T9" fmla="*/ 56 h 64"/>
                  <a:gd name="T10" fmla="*/ 24 w 46"/>
                  <a:gd name="T11" fmla="*/ 64 h 64"/>
                  <a:gd name="T12" fmla="*/ 38 w 46"/>
                  <a:gd name="T13" fmla="*/ 56 h 64"/>
                  <a:gd name="T14" fmla="*/ 46 w 46"/>
                  <a:gd name="T15" fmla="*/ 42 h 64"/>
                  <a:gd name="T16" fmla="*/ 42 w 46"/>
                  <a:gd name="T17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64">
                    <a:moveTo>
                      <a:pt x="42" y="18"/>
                    </a:moveTo>
                    <a:lnTo>
                      <a:pt x="24" y="0"/>
                    </a:lnTo>
                    <a:lnTo>
                      <a:pt x="6" y="18"/>
                    </a:lnTo>
                    <a:lnTo>
                      <a:pt x="0" y="42"/>
                    </a:lnTo>
                    <a:lnTo>
                      <a:pt x="10" y="56"/>
                    </a:lnTo>
                    <a:lnTo>
                      <a:pt x="24" y="64"/>
                    </a:lnTo>
                    <a:lnTo>
                      <a:pt x="38" y="56"/>
                    </a:lnTo>
                    <a:lnTo>
                      <a:pt x="46" y="42"/>
                    </a:lnTo>
                    <a:lnTo>
                      <a:pt x="42" y="18"/>
                    </a:lnTo>
                    <a:close/>
                  </a:path>
                </a:pathLst>
              </a:custGeom>
              <a:solidFill>
                <a:srgbClr val="C91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" name="Freeform 70"/>
              <p:cNvSpPr>
                <a:spLocks noEditPoints="1"/>
              </p:cNvSpPr>
              <p:nvPr/>
            </p:nvSpPr>
            <p:spPr bwMode="auto">
              <a:xfrm>
                <a:off x="5692" y="2270"/>
                <a:ext cx="16" cy="52"/>
              </a:xfrm>
              <a:custGeom>
                <a:avLst/>
                <a:gdLst>
                  <a:gd name="T0" fmla="*/ 8 w 16"/>
                  <a:gd name="T1" fmla="*/ 0 h 52"/>
                  <a:gd name="T2" fmla="*/ 8 w 16"/>
                  <a:gd name="T3" fmla="*/ 0 h 52"/>
                  <a:gd name="T4" fmla="*/ 4 w 16"/>
                  <a:gd name="T5" fmla="*/ 2 h 52"/>
                  <a:gd name="T6" fmla="*/ 2 w 16"/>
                  <a:gd name="T7" fmla="*/ 4 h 52"/>
                  <a:gd name="T8" fmla="*/ 0 w 16"/>
                  <a:gd name="T9" fmla="*/ 6 h 52"/>
                  <a:gd name="T10" fmla="*/ 0 w 16"/>
                  <a:gd name="T11" fmla="*/ 10 h 52"/>
                  <a:gd name="T12" fmla="*/ 0 w 16"/>
                  <a:gd name="T13" fmla="*/ 10 h 52"/>
                  <a:gd name="T14" fmla="*/ 0 w 16"/>
                  <a:gd name="T15" fmla="*/ 12 h 52"/>
                  <a:gd name="T16" fmla="*/ 2 w 16"/>
                  <a:gd name="T17" fmla="*/ 16 h 52"/>
                  <a:gd name="T18" fmla="*/ 4 w 16"/>
                  <a:gd name="T19" fmla="*/ 18 h 52"/>
                  <a:gd name="T20" fmla="*/ 8 w 16"/>
                  <a:gd name="T21" fmla="*/ 18 h 52"/>
                  <a:gd name="T22" fmla="*/ 8 w 16"/>
                  <a:gd name="T23" fmla="*/ 18 h 52"/>
                  <a:gd name="T24" fmla="*/ 10 w 16"/>
                  <a:gd name="T25" fmla="*/ 18 h 52"/>
                  <a:gd name="T26" fmla="*/ 14 w 16"/>
                  <a:gd name="T27" fmla="*/ 16 h 52"/>
                  <a:gd name="T28" fmla="*/ 14 w 16"/>
                  <a:gd name="T29" fmla="*/ 12 h 52"/>
                  <a:gd name="T30" fmla="*/ 16 w 16"/>
                  <a:gd name="T31" fmla="*/ 10 h 52"/>
                  <a:gd name="T32" fmla="*/ 16 w 16"/>
                  <a:gd name="T33" fmla="*/ 10 h 52"/>
                  <a:gd name="T34" fmla="*/ 14 w 16"/>
                  <a:gd name="T35" fmla="*/ 6 h 52"/>
                  <a:gd name="T36" fmla="*/ 14 w 16"/>
                  <a:gd name="T37" fmla="*/ 4 h 52"/>
                  <a:gd name="T38" fmla="*/ 10 w 16"/>
                  <a:gd name="T39" fmla="*/ 2 h 52"/>
                  <a:gd name="T40" fmla="*/ 8 w 16"/>
                  <a:gd name="T41" fmla="*/ 0 h 52"/>
                  <a:gd name="T42" fmla="*/ 8 w 16"/>
                  <a:gd name="T43" fmla="*/ 0 h 52"/>
                  <a:gd name="T44" fmla="*/ 8 w 16"/>
                  <a:gd name="T45" fmla="*/ 36 h 52"/>
                  <a:gd name="T46" fmla="*/ 8 w 16"/>
                  <a:gd name="T47" fmla="*/ 36 h 52"/>
                  <a:gd name="T48" fmla="*/ 4 w 16"/>
                  <a:gd name="T49" fmla="*/ 36 h 52"/>
                  <a:gd name="T50" fmla="*/ 2 w 16"/>
                  <a:gd name="T51" fmla="*/ 38 h 52"/>
                  <a:gd name="T52" fmla="*/ 0 w 16"/>
                  <a:gd name="T53" fmla="*/ 40 h 52"/>
                  <a:gd name="T54" fmla="*/ 0 w 16"/>
                  <a:gd name="T55" fmla="*/ 44 h 52"/>
                  <a:gd name="T56" fmla="*/ 0 w 16"/>
                  <a:gd name="T57" fmla="*/ 44 h 52"/>
                  <a:gd name="T58" fmla="*/ 0 w 16"/>
                  <a:gd name="T59" fmla="*/ 46 h 52"/>
                  <a:gd name="T60" fmla="*/ 2 w 16"/>
                  <a:gd name="T61" fmla="*/ 50 h 52"/>
                  <a:gd name="T62" fmla="*/ 4 w 16"/>
                  <a:gd name="T63" fmla="*/ 52 h 52"/>
                  <a:gd name="T64" fmla="*/ 8 w 16"/>
                  <a:gd name="T65" fmla="*/ 52 h 52"/>
                  <a:gd name="T66" fmla="*/ 8 w 16"/>
                  <a:gd name="T67" fmla="*/ 52 h 52"/>
                  <a:gd name="T68" fmla="*/ 10 w 16"/>
                  <a:gd name="T69" fmla="*/ 52 h 52"/>
                  <a:gd name="T70" fmla="*/ 14 w 16"/>
                  <a:gd name="T71" fmla="*/ 50 h 52"/>
                  <a:gd name="T72" fmla="*/ 14 w 16"/>
                  <a:gd name="T73" fmla="*/ 46 h 52"/>
                  <a:gd name="T74" fmla="*/ 16 w 16"/>
                  <a:gd name="T75" fmla="*/ 44 h 52"/>
                  <a:gd name="T76" fmla="*/ 16 w 16"/>
                  <a:gd name="T77" fmla="*/ 44 h 52"/>
                  <a:gd name="T78" fmla="*/ 14 w 16"/>
                  <a:gd name="T79" fmla="*/ 40 h 52"/>
                  <a:gd name="T80" fmla="*/ 14 w 16"/>
                  <a:gd name="T81" fmla="*/ 38 h 52"/>
                  <a:gd name="T82" fmla="*/ 10 w 16"/>
                  <a:gd name="T83" fmla="*/ 36 h 52"/>
                  <a:gd name="T84" fmla="*/ 8 w 16"/>
                  <a:gd name="T85" fmla="*/ 36 h 52"/>
                  <a:gd name="T86" fmla="*/ 8 w 16"/>
                  <a:gd name="T87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" h="52">
                    <a:moveTo>
                      <a:pt x="8" y="0"/>
                    </a:move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4" y="16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36"/>
                    </a:moveTo>
                    <a:lnTo>
                      <a:pt x="8" y="36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10" y="52"/>
                    </a:lnTo>
                    <a:lnTo>
                      <a:pt x="14" y="50"/>
                    </a:lnTo>
                    <a:lnTo>
                      <a:pt x="14" y="46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4" y="40"/>
                    </a:lnTo>
                    <a:lnTo>
                      <a:pt x="14" y="38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" name="Freeform 71"/>
              <p:cNvSpPr>
                <a:spLocks/>
              </p:cNvSpPr>
              <p:nvPr/>
            </p:nvSpPr>
            <p:spPr bwMode="auto">
              <a:xfrm>
                <a:off x="5198" y="2198"/>
                <a:ext cx="30" cy="46"/>
              </a:xfrm>
              <a:custGeom>
                <a:avLst/>
                <a:gdLst>
                  <a:gd name="T0" fmla="*/ 28 w 30"/>
                  <a:gd name="T1" fmla="*/ 14 h 46"/>
                  <a:gd name="T2" fmla="*/ 14 w 30"/>
                  <a:gd name="T3" fmla="*/ 0 h 46"/>
                  <a:gd name="T4" fmla="*/ 2 w 30"/>
                  <a:gd name="T5" fmla="*/ 14 h 46"/>
                  <a:gd name="T6" fmla="*/ 0 w 30"/>
                  <a:gd name="T7" fmla="*/ 30 h 46"/>
                  <a:gd name="T8" fmla="*/ 6 w 30"/>
                  <a:gd name="T9" fmla="*/ 40 h 46"/>
                  <a:gd name="T10" fmla="*/ 14 w 30"/>
                  <a:gd name="T11" fmla="*/ 46 h 46"/>
                  <a:gd name="T12" fmla="*/ 24 w 30"/>
                  <a:gd name="T13" fmla="*/ 40 h 46"/>
                  <a:gd name="T14" fmla="*/ 30 w 30"/>
                  <a:gd name="T15" fmla="*/ 30 h 46"/>
                  <a:gd name="T16" fmla="*/ 28 w 30"/>
                  <a:gd name="T17" fmla="*/ 1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46">
                    <a:moveTo>
                      <a:pt x="28" y="14"/>
                    </a:moveTo>
                    <a:lnTo>
                      <a:pt x="14" y="0"/>
                    </a:lnTo>
                    <a:lnTo>
                      <a:pt x="2" y="14"/>
                    </a:lnTo>
                    <a:lnTo>
                      <a:pt x="0" y="30"/>
                    </a:lnTo>
                    <a:lnTo>
                      <a:pt x="6" y="40"/>
                    </a:lnTo>
                    <a:lnTo>
                      <a:pt x="14" y="46"/>
                    </a:lnTo>
                    <a:lnTo>
                      <a:pt x="24" y="40"/>
                    </a:lnTo>
                    <a:lnTo>
                      <a:pt x="30" y="30"/>
                    </a:lnTo>
                    <a:lnTo>
                      <a:pt x="28" y="14"/>
                    </a:lnTo>
                    <a:close/>
                  </a:path>
                </a:pathLst>
              </a:custGeom>
              <a:solidFill>
                <a:srgbClr val="C91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" name="Freeform 72"/>
              <p:cNvSpPr>
                <a:spLocks noEditPoints="1"/>
              </p:cNvSpPr>
              <p:nvPr/>
            </p:nvSpPr>
            <p:spPr bwMode="auto">
              <a:xfrm>
                <a:off x="5208" y="2154"/>
                <a:ext cx="10" cy="34"/>
              </a:xfrm>
              <a:custGeom>
                <a:avLst/>
                <a:gdLst>
                  <a:gd name="T0" fmla="*/ 4 w 10"/>
                  <a:gd name="T1" fmla="*/ 0 h 34"/>
                  <a:gd name="T2" fmla="*/ 4 w 10"/>
                  <a:gd name="T3" fmla="*/ 0 h 34"/>
                  <a:gd name="T4" fmla="*/ 0 w 10"/>
                  <a:gd name="T5" fmla="*/ 2 h 34"/>
                  <a:gd name="T6" fmla="*/ 0 w 10"/>
                  <a:gd name="T7" fmla="*/ 6 h 34"/>
                  <a:gd name="T8" fmla="*/ 0 w 10"/>
                  <a:gd name="T9" fmla="*/ 6 h 34"/>
                  <a:gd name="T10" fmla="*/ 0 w 10"/>
                  <a:gd name="T11" fmla="*/ 10 h 34"/>
                  <a:gd name="T12" fmla="*/ 4 w 10"/>
                  <a:gd name="T13" fmla="*/ 10 h 34"/>
                  <a:gd name="T14" fmla="*/ 4 w 10"/>
                  <a:gd name="T15" fmla="*/ 10 h 34"/>
                  <a:gd name="T16" fmla="*/ 8 w 10"/>
                  <a:gd name="T17" fmla="*/ 10 h 34"/>
                  <a:gd name="T18" fmla="*/ 10 w 10"/>
                  <a:gd name="T19" fmla="*/ 6 h 34"/>
                  <a:gd name="T20" fmla="*/ 10 w 10"/>
                  <a:gd name="T21" fmla="*/ 6 h 34"/>
                  <a:gd name="T22" fmla="*/ 8 w 10"/>
                  <a:gd name="T23" fmla="*/ 2 h 34"/>
                  <a:gd name="T24" fmla="*/ 4 w 10"/>
                  <a:gd name="T25" fmla="*/ 0 h 34"/>
                  <a:gd name="T26" fmla="*/ 4 w 10"/>
                  <a:gd name="T27" fmla="*/ 0 h 34"/>
                  <a:gd name="T28" fmla="*/ 4 w 10"/>
                  <a:gd name="T29" fmla="*/ 22 h 34"/>
                  <a:gd name="T30" fmla="*/ 4 w 10"/>
                  <a:gd name="T31" fmla="*/ 22 h 34"/>
                  <a:gd name="T32" fmla="*/ 0 w 10"/>
                  <a:gd name="T33" fmla="*/ 24 h 34"/>
                  <a:gd name="T34" fmla="*/ 0 w 10"/>
                  <a:gd name="T35" fmla="*/ 28 h 34"/>
                  <a:gd name="T36" fmla="*/ 0 w 10"/>
                  <a:gd name="T37" fmla="*/ 28 h 34"/>
                  <a:gd name="T38" fmla="*/ 0 w 10"/>
                  <a:gd name="T39" fmla="*/ 32 h 34"/>
                  <a:gd name="T40" fmla="*/ 4 w 10"/>
                  <a:gd name="T41" fmla="*/ 34 h 34"/>
                  <a:gd name="T42" fmla="*/ 4 w 10"/>
                  <a:gd name="T43" fmla="*/ 34 h 34"/>
                  <a:gd name="T44" fmla="*/ 8 w 10"/>
                  <a:gd name="T45" fmla="*/ 32 h 34"/>
                  <a:gd name="T46" fmla="*/ 10 w 10"/>
                  <a:gd name="T47" fmla="*/ 28 h 34"/>
                  <a:gd name="T48" fmla="*/ 10 w 10"/>
                  <a:gd name="T49" fmla="*/ 28 h 34"/>
                  <a:gd name="T50" fmla="*/ 8 w 10"/>
                  <a:gd name="T51" fmla="*/ 24 h 34"/>
                  <a:gd name="T52" fmla="*/ 4 w 10"/>
                  <a:gd name="T53" fmla="*/ 22 h 34"/>
                  <a:gd name="T54" fmla="*/ 4 w 10"/>
                  <a:gd name="T55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" h="34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4" y="22"/>
                    </a:moveTo>
                    <a:lnTo>
                      <a:pt x="4" y="22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2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" name="Freeform 73"/>
              <p:cNvSpPr>
                <a:spLocks/>
              </p:cNvSpPr>
              <p:nvPr/>
            </p:nvSpPr>
            <p:spPr bwMode="auto">
              <a:xfrm>
                <a:off x="6172" y="2198"/>
                <a:ext cx="32" cy="46"/>
              </a:xfrm>
              <a:custGeom>
                <a:avLst/>
                <a:gdLst>
                  <a:gd name="T0" fmla="*/ 28 w 32"/>
                  <a:gd name="T1" fmla="*/ 14 h 46"/>
                  <a:gd name="T2" fmla="*/ 16 w 32"/>
                  <a:gd name="T3" fmla="*/ 0 h 46"/>
                  <a:gd name="T4" fmla="*/ 4 w 32"/>
                  <a:gd name="T5" fmla="*/ 14 h 46"/>
                  <a:gd name="T6" fmla="*/ 0 w 32"/>
                  <a:gd name="T7" fmla="*/ 30 h 46"/>
                  <a:gd name="T8" fmla="*/ 6 w 32"/>
                  <a:gd name="T9" fmla="*/ 40 h 46"/>
                  <a:gd name="T10" fmla="*/ 16 w 32"/>
                  <a:gd name="T11" fmla="*/ 46 h 46"/>
                  <a:gd name="T12" fmla="*/ 26 w 32"/>
                  <a:gd name="T13" fmla="*/ 40 h 46"/>
                  <a:gd name="T14" fmla="*/ 32 w 32"/>
                  <a:gd name="T15" fmla="*/ 30 h 46"/>
                  <a:gd name="T16" fmla="*/ 28 w 32"/>
                  <a:gd name="T17" fmla="*/ 1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6">
                    <a:moveTo>
                      <a:pt x="28" y="14"/>
                    </a:moveTo>
                    <a:lnTo>
                      <a:pt x="16" y="0"/>
                    </a:lnTo>
                    <a:lnTo>
                      <a:pt x="4" y="14"/>
                    </a:lnTo>
                    <a:lnTo>
                      <a:pt x="0" y="30"/>
                    </a:lnTo>
                    <a:lnTo>
                      <a:pt x="6" y="40"/>
                    </a:lnTo>
                    <a:lnTo>
                      <a:pt x="16" y="46"/>
                    </a:lnTo>
                    <a:lnTo>
                      <a:pt x="26" y="40"/>
                    </a:lnTo>
                    <a:lnTo>
                      <a:pt x="32" y="30"/>
                    </a:lnTo>
                    <a:lnTo>
                      <a:pt x="28" y="14"/>
                    </a:lnTo>
                    <a:close/>
                  </a:path>
                </a:pathLst>
              </a:custGeom>
              <a:solidFill>
                <a:srgbClr val="C91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" name="Freeform 74"/>
              <p:cNvSpPr>
                <a:spLocks noEditPoints="1"/>
              </p:cNvSpPr>
              <p:nvPr/>
            </p:nvSpPr>
            <p:spPr bwMode="auto">
              <a:xfrm>
                <a:off x="6182" y="2154"/>
                <a:ext cx="12" cy="34"/>
              </a:xfrm>
              <a:custGeom>
                <a:avLst/>
                <a:gdLst>
                  <a:gd name="T0" fmla="*/ 6 w 12"/>
                  <a:gd name="T1" fmla="*/ 0 h 34"/>
                  <a:gd name="T2" fmla="*/ 6 w 12"/>
                  <a:gd name="T3" fmla="*/ 0 h 34"/>
                  <a:gd name="T4" fmla="*/ 2 w 12"/>
                  <a:gd name="T5" fmla="*/ 2 h 34"/>
                  <a:gd name="T6" fmla="*/ 0 w 12"/>
                  <a:gd name="T7" fmla="*/ 6 h 34"/>
                  <a:gd name="T8" fmla="*/ 0 w 12"/>
                  <a:gd name="T9" fmla="*/ 6 h 34"/>
                  <a:gd name="T10" fmla="*/ 2 w 12"/>
                  <a:gd name="T11" fmla="*/ 10 h 34"/>
                  <a:gd name="T12" fmla="*/ 6 w 12"/>
                  <a:gd name="T13" fmla="*/ 10 h 34"/>
                  <a:gd name="T14" fmla="*/ 6 w 12"/>
                  <a:gd name="T15" fmla="*/ 10 h 34"/>
                  <a:gd name="T16" fmla="*/ 10 w 12"/>
                  <a:gd name="T17" fmla="*/ 10 h 34"/>
                  <a:gd name="T18" fmla="*/ 12 w 12"/>
                  <a:gd name="T19" fmla="*/ 6 h 34"/>
                  <a:gd name="T20" fmla="*/ 12 w 12"/>
                  <a:gd name="T21" fmla="*/ 6 h 34"/>
                  <a:gd name="T22" fmla="*/ 10 w 12"/>
                  <a:gd name="T23" fmla="*/ 2 h 34"/>
                  <a:gd name="T24" fmla="*/ 6 w 12"/>
                  <a:gd name="T25" fmla="*/ 0 h 34"/>
                  <a:gd name="T26" fmla="*/ 6 w 12"/>
                  <a:gd name="T27" fmla="*/ 0 h 34"/>
                  <a:gd name="T28" fmla="*/ 6 w 12"/>
                  <a:gd name="T29" fmla="*/ 22 h 34"/>
                  <a:gd name="T30" fmla="*/ 6 w 12"/>
                  <a:gd name="T31" fmla="*/ 22 h 34"/>
                  <a:gd name="T32" fmla="*/ 2 w 12"/>
                  <a:gd name="T33" fmla="*/ 24 h 34"/>
                  <a:gd name="T34" fmla="*/ 0 w 12"/>
                  <a:gd name="T35" fmla="*/ 28 h 34"/>
                  <a:gd name="T36" fmla="*/ 0 w 12"/>
                  <a:gd name="T37" fmla="*/ 28 h 34"/>
                  <a:gd name="T38" fmla="*/ 2 w 12"/>
                  <a:gd name="T39" fmla="*/ 32 h 34"/>
                  <a:gd name="T40" fmla="*/ 6 w 12"/>
                  <a:gd name="T41" fmla="*/ 34 h 34"/>
                  <a:gd name="T42" fmla="*/ 6 w 12"/>
                  <a:gd name="T43" fmla="*/ 34 h 34"/>
                  <a:gd name="T44" fmla="*/ 10 w 12"/>
                  <a:gd name="T45" fmla="*/ 32 h 34"/>
                  <a:gd name="T46" fmla="*/ 12 w 12"/>
                  <a:gd name="T47" fmla="*/ 28 h 34"/>
                  <a:gd name="T48" fmla="*/ 12 w 12"/>
                  <a:gd name="T49" fmla="*/ 28 h 34"/>
                  <a:gd name="T50" fmla="*/ 10 w 12"/>
                  <a:gd name="T51" fmla="*/ 24 h 34"/>
                  <a:gd name="T52" fmla="*/ 6 w 12"/>
                  <a:gd name="T53" fmla="*/ 22 h 34"/>
                  <a:gd name="T54" fmla="*/ 6 w 12"/>
                  <a:gd name="T55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" h="34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  <a:moveTo>
                      <a:pt x="6" y="22"/>
                    </a:moveTo>
                    <a:lnTo>
                      <a:pt x="6" y="22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10" y="32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0" y="24"/>
                    </a:lnTo>
                    <a:lnTo>
                      <a:pt x="6" y="22"/>
                    </a:lnTo>
                    <a:lnTo>
                      <a:pt x="6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" name="Freeform 75"/>
              <p:cNvSpPr>
                <a:spLocks/>
              </p:cNvSpPr>
              <p:nvPr/>
            </p:nvSpPr>
            <p:spPr bwMode="auto">
              <a:xfrm>
                <a:off x="5686" y="2562"/>
                <a:ext cx="30" cy="44"/>
              </a:xfrm>
              <a:custGeom>
                <a:avLst/>
                <a:gdLst>
                  <a:gd name="T0" fmla="*/ 26 w 30"/>
                  <a:gd name="T1" fmla="*/ 12 h 44"/>
                  <a:gd name="T2" fmla="*/ 14 w 30"/>
                  <a:gd name="T3" fmla="*/ 0 h 44"/>
                  <a:gd name="T4" fmla="*/ 2 w 30"/>
                  <a:gd name="T5" fmla="*/ 12 h 44"/>
                  <a:gd name="T6" fmla="*/ 0 w 30"/>
                  <a:gd name="T7" fmla="*/ 28 h 44"/>
                  <a:gd name="T8" fmla="*/ 6 w 30"/>
                  <a:gd name="T9" fmla="*/ 38 h 44"/>
                  <a:gd name="T10" fmla="*/ 14 w 30"/>
                  <a:gd name="T11" fmla="*/ 44 h 44"/>
                  <a:gd name="T12" fmla="*/ 24 w 30"/>
                  <a:gd name="T13" fmla="*/ 38 h 44"/>
                  <a:gd name="T14" fmla="*/ 30 w 30"/>
                  <a:gd name="T15" fmla="*/ 28 h 44"/>
                  <a:gd name="T16" fmla="*/ 26 w 30"/>
                  <a:gd name="T17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44">
                    <a:moveTo>
                      <a:pt x="26" y="12"/>
                    </a:moveTo>
                    <a:lnTo>
                      <a:pt x="14" y="0"/>
                    </a:lnTo>
                    <a:lnTo>
                      <a:pt x="2" y="12"/>
                    </a:lnTo>
                    <a:lnTo>
                      <a:pt x="0" y="28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4" y="38"/>
                    </a:lnTo>
                    <a:lnTo>
                      <a:pt x="30" y="28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C91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" name="Freeform 76"/>
              <p:cNvSpPr>
                <a:spLocks noEditPoints="1"/>
              </p:cNvSpPr>
              <p:nvPr/>
            </p:nvSpPr>
            <p:spPr bwMode="auto">
              <a:xfrm>
                <a:off x="5696" y="2516"/>
                <a:ext cx="10" cy="34"/>
              </a:xfrm>
              <a:custGeom>
                <a:avLst/>
                <a:gdLst>
                  <a:gd name="T0" fmla="*/ 4 w 10"/>
                  <a:gd name="T1" fmla="*/ 0 h 34"/>
                  <a:gd name="T2" fmla="*/ 4 w 10"/>
                  <a:gd name="T3" fmla="*/ 0 h 34"/>
                  <a:gd name="T4" fmla="*/ 0 w 10"/>
                  <a:gd name="T5" fmla="*/ 2 h 34"/>
                  <a:gd name="T6" fmla="*/ 0 w 10"/>
                  <a:gd name="T7" fmla="*/ 6 h 34"/>
                  <a:gd name="T8" fmla="*/ 0 w 10"/>
                  <a:gd name="T9" fmla="*/ 6 h 34"/>
                  <a:gd name="T10" fmla="*/ 0 w 10"/>
                  <a:gd name="T11" fmla="*/ 10 h 34"/>
                  <a:gd name="T12" fmla="*/ 4 w 10"/>
                  <a:gd name="T13" fmla="*/ 12 h 34"/>
                  <a:gd name="T14" fmla="*/ 4 w 10"/>
                  <a:gd name="T15" fmla="*/ 12 h 34"/>
                  <a:gd name="T16" fmla="*/ 8 w 10"/>
                  <a:gd name="T17" fmla="*/ 10 h 34"/>
                  <a:gd name="T18" fmla="*/ 10 w 10"/>
                  <a:gd name="T19" fmla="*/ 6 h 34"/>
                  <a:gd name="T20" fmla="*/ 10 w 10"/>
                  <a:gd name="T21" fmla="*/ 6 h 34"/>
                  <a:gd name="T22" fmla="*/ 8 w 10"/>
                  <a:gd name="T23" fmla="*/ 2 h 34"/>
                  <a:gd name="T24" fmla="*/ 4 w 10"/>
                  <a:gd name="T25" fmla="*/ 0 h 34"/>
                  <a:gd name="T26" fmla="*/ 4 w 10"/>
                  <a:gd name="T27" fmla="*/ 0 h 34"/>
                  <a:gd name="T28" fmla="*/ 4 w 10"/>
                  <a:gd name="T29" fmla="*/ 22 h 34"/>
                  <a:gd name="T30" fmla="*/ 4 w 10"/>
                  <a:gd name="T31" fmla="*/ 22 h 34"/>
                  <a:gd name="T32" fmla="*/ 0 w 10"/>
                  <a:gd name="T33" fmla="*/ 24 h 34"/>
                  <a:gd name="T34" fmla="*/ 0 w 10"/>
                  <a:gd name="T35" fmla="*/ 28 h 34"/>
                  <a:gd name="T36" fmla="*/ 0 w 10"/>
                  <a:gd name="T37" fmla="*/ 28 h 34"/>
                  <a:gd name="T38" fmla="*/ 0 w 10"/>
                  <a:gd name="T39" fmla="*/ 32 h 34"/>
                  <a:gd name="T40" fmla="*/ 4 w 10"/>
                  <a:gd name="T41" fmla="*/ 34 h 34"/>
                  <a:gd name="T42" fmla="*/ 4 w 10"/>
                  <a:gd name="T43" fmla="*/ 34 h 34"/>
                  <a:gd name="T44" fmla="*/ 8 w 10"/>
                  <a:gd name="T45" fmla="*/ 32 h 34"/>
                  <a:gd name="T46" fmla="*/ 10 w 10"/>
                  <a:gd name="T47" fmla="*/ 28 h 34"/>
                  <a:gd name="T48" fmla="*/ 10 w 10"/>
                  <a:gd name="T49" fmla="*/ 28 h 34"/>
                  <a:gd name="T50" fmla="*/ 8 w 10"/>
                  <a:gd name="T51" fmla="*/ 24 h 34"/>
                  <a:gd name="T52" fmla="*/ 4 w 10"/>
                  <a:gd name="T53" fmla="*/ 22 h 34"/>
                  <a:gd name="T54" fmla="*/ 4 w 10"/>
                  <a:gd name="T55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" h="34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4" y="22"/>
                    </a:moveTo>
                    <a:lnTo>
                      <a:pt x="4" y="22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8" y="32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8" y="24"/>
                    </a:lnTo>
                    <a:lnTo>
                      <a:pt x="4" y="22"/>
                    </a:lnTo>
                    <a:lnTo>
                      <a:pt x="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" name="Freeform 77"/>
              <p:cNvSpPr>
                <a:spLocks noEditPoints="1"/>
              </p:cNvSpPr>
              <p:nvPr/>
            </p:nvSpPr>
            <p:spPr bwMode="auto">
              <a:xfrm>
                <a:off x="5454" y="1404"/>
                <a:ext cx="486" cy="628"/>
              </a:xfrm>
              <a:custGeom>
                <a:avLst/>
                <a:gdLst>
                  <a:gd name="T0" fmla="*/ 224 w 486"/>
                  <a:gd name="T1" fmla="*/ 270 h 628"/>
                  <a:gd name="T2" fmla="*/ 294 w 486"/>
                  <a:gd name="T3" fmla="*/ 176 h 628"/>
                  <a:gd name="T4" fmla="*/ 342 w 486"/>
                  <a:gd name="T5" fmla="*/ 154 h 628"/>
                  <a:gd name="T6" fmla="*/ 350 w 486"/>
                  <a:gd name="T7" fmla="*/ 106 h 628"/>
                  <a:gd name="T8" fmla="*/ 306 w 486"/>
                  <a:gd name="T9" fmla="*/ 92 h 628"/>
                  <a:gd name="T10" fmla="*/ 296 w 486"/>
                  <a:gd name="T11" fmla="*/ 124 h 628"/>
                  <a:gd name="T12" fmla="*/ 312 w 486"/>
                  <a:gd name="T13" fmla="*/ 118 h 628"/>
                  <a:gd name="T14" fmla="*/ 320 w 486"/>
                  <a:gd name="T15" fmla="*/ 100 h 628"/>
                  <a:gd name="T16" fmla="*/ 342 w 486"/>
                  <a:gd name="T17" fmla="*/ 118 h 628"/>
                  <a:gd name="T18" fmla="*/ 312 w 486"/>
                  <a:gd name="T19" fmla="*/ 152 h 628"/>
                  <a:gd name="T20" fmla="*/ 272 w 486"/>
                  <a:gd name="T21" fmla="*/ 118 h 628"/>
                  <a:gd name="T22" fmla="*/ 270 w 486"/>
                  <a:gd name="T23" fmla="*/ 46 h 628"/>
                  <a:gd name="T24" fmla="*/ 176 w 486"/>
                  <a:gd name="T25" fmla="*/ 0 h 628"/>
                  <a:gd name="T26" fmla="*/ 216 w 486"/>
                  <a:gd name="T27" fmla="*/ 46 h 628"/>
                  <a:gd name="T28" fmla="*/ 214 w 486"/>
                  <a:gd name="T29" fmla="*/ 118 h 628"/>
                  <a:gd name="T30" fmla="*/ 174 w 486"/>
                  <a:gd name="T31" fmla="*/ 152 h 628"/>
                  <a:gd name="T32" fmla="*/ 144 w 486"/>
                  <a:gd name="T33" fmla="*/ 118 h 628"/>
                  <a:gd name="T34" fmla="*/ 166 w 486"/>
                  <a:gd name="T35" fmla="*/ 100 h 628"/>
                  <a:gd name="T36" fmla="*/ 174 w 486"/>
                  <a:gd name="T37" fmla="*/ 118 h 628"/>
                  <a:gd name="T38" fmla="*/ 190 w 486"/>
                  <a:gd name="T39" fmla="*/ 124 h 628"/>
                  <a:gd name="T40" fmla="*/ 180 w 486"/>
                  <a:gd name="T41" fmla="*/ 92 h 628"/>
                  <a:gd name="T42" fmla="*/ 136 w 486"/>
                  <a:gd name="T43" fmla="*/ 106 h 628"/>
                  <a:gd name="T44" fmla="*/ 144 w 486"/>
                  <a:gd name="T45" fmla="*/ 154 h 628"/>
                  <a:gd name="T46" fmla="*/ 192 w 486"/>
                  <a:gd name="T47" fmla="*/ 176 h 628"/>
                  <a:gd name="T48" fmla="*/ 406 w 486"/>
                  <a:gd name="T49" fmla="*/ 290 h 628"/>
                  <a:gd name="T50" fmla="*/ 396 w 486"/>
                  <a:gd name="T51" fmla="*/ 310 h 628"/>
                  <a:gd name="T52" fmla="*/ 418 w 486"/>
                  <a:gd name="T53" fmla="*/ 316 h 628"/>
                  <a:gd name="T54" fmla="*/ 416 w 486"/>
                  <a:gd name="T55" fmla="*/ 354 h 628"/>
                  <a:gd name="T56" fmla="*/ 330 w 486"/>
                  <a:gd name="T57" fmla="*/ 374 h 628"/>
                  <a:gd name="T58" fmla="*/ 208 w 486"/>
                  <a:gd name="T59" fmla="*/ 362 h 628"/>
                  <a:gd name="T60" fmla="*/ 112 w 486"/>
                  <a:gd name="T61" fmla="*/ 372 h 628"/>
                  <a:gd name="T62" fmla="*/ 66 w 486"/>
                  <a:gd name="T63" fmla="*/ 344 h 628"/>
                  <a:gd name="T64" fmla="*/ 78 w 486"/>
                  <a:gd name="T65" fmla="*/ 310 h 628"/>
                  <a:gd name="T66" fmla="*/ 94 w 486"/>
                  <a:gd name="T67" fmla="*/ 302 h 628"/>
                  <a:gd name="T68" fmla="*/ 70 w 486"/>
                  <a:gd name="T69" fmla="*/ 292 h 628"/>
                  <a:gd name="T70" fmla="*/ 40 w 486"/>
                  <a:gd name="T71" fmla="*/ 280 h 628"/>
                  <a:gd name="T72" fmla="*/ 16 w 486"/>
                  <a:gd name="T73" fmla="*/ 298 h 628"/>
                  <a:gd name="T74" fmla="*/ 54 w 486"/>
                  <a:gd name="T75" fmla="*/ 366 h 628"/>
                  <a:gd name="T76" fmla="*/ 134 w 486"/>
                  <a:gd name="T77" fmla="*/ 400 h 628"/>
                  <a:gd name="T78" fmla="*/ 218 w 486"/>
                  <a:gd name="T79" fmla="*/ 446 h 628"/>
                  <a:gd name="T80" fmla="*/ 172 w 486"/>
                  <a:gd name="T81" fmla="*/ 554 h 628"/>
                  <a:gd name="T82" fmla="*/ 150 w 486"/>
                  <a:gd name="T83" fmla="*/ 522 h 628"/>
                  <a:gd name="T84" fmla="*/ 150 w 486"/>
                  <a:gd name="T85" fmla="*/ 554 h 628"/>
                  <a:gd name="T86" fmla="*/ 164 w 486"/>
                  <a:gd name="T87" fmla="*/ 586 h 628"/>
                  <a:gd name="T88" fmla="*/ 182 w 486"/>
                  <a:gd name="T89" fmla="*/ 578 h 628"/>
                  <a:gd name="T90" fmla="*/ 216 w 486"/>
                  <a:gd name="T91" fmla="*/ 580 h 628"/>
                  <a:gd name="T92" fmla="*/ 216 w 486"/>
                  <a:gd name="T93" fmla="*/ 608 h 628"/>
                  <a:gd name="T94" fmla="*/ 256 w 486"/>
                  <a:gd name="T95" fmla="*/ 628 h 628"/>
                  <a:gd name="T96" fmla="*/ 268 w 486"/>
                  <a:gd name="T97" fmla="*/ 602 h 628"/>
                  <a:gd name="T98" fmla="*/ 278 w 486"/>
                  <a:gd name="T99" fmla="*/ 574 h 628"/>
                  <a:gd name="T100" fmla="*/ 314 w 486"/>
                  <a:gd name="T101" fmla="*/ 586 h 628"/>
                  <a:gd name="T102" fmla="*/ 326 w 486"/>
                  <a:gd name="T103" fmla="*/ 570 h 628"/>
                  <a:gd name="T104" fmla="*/ 340 w 486"/>
                  <a:gd name="T105" fmla="*/ 538 h 628"/>
                  <a:gd name="T106" fmla="*/ 328 w 486"/>
                  <a:gd name="T107" fmla="*/ 528 h 628"/>
                  <a:gd name="T108" fmla="*/ 258 w 486"/>
                  <a:gd name="T109" fmla="*/ 554 h 628"/>
                  <a:gd name="T110" fmla="*/ 278 w 486"/>
                  <a:gd name="T111" fmla="*/ 390 h 628"/>
                  <a:gd name="T112" fmla="*/ 390 w 486"/>
                  <a:gd name="T113" fmla="*/ 392 h 628"/>
                  <a:gd name="T114" fmla="*/ 446 w 486"/>
                  <a:gd name="T115" fmla="*/ 346 h 628"/>
                  <a:gd name="T116" fmla="*/ 486 w 486"/>
                  <a:gd name="T117" fmla="*/ 274 h 628"/>
                  <a:gd name="T118" fmla="*/ 438 w 486"/>
                  <a:gd name="T119" fmla="*/ 294 h 628"/>
                  <a:gd name="T120" fmla="*/ 222 w 486"/>
                  <a:gd name="T121" fmla="*/ 280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6" h="628">
                    <a:moveTo>
                      <a:pt x="192" y="176"/>
                    </a:moveTo>
                    <a:lnTo>
                      <a:pt x="192" y="176"/>
                    </a:lnTo>
                    <a:lnTo>
                      <a:pt x="202" y="174"/>
                    </a:lnTo>
                    <a:lnTo>
                      <a:pt x="212" y="170"/>
                    </a:lnTo>
                    <a:lnTo>
                      <a:pt x="224" y="162"/>
                    </a:lnTo>
                    <a:lnTo>
                      <a:pt x="224" y="270"/>
                    </a:lnTo>
                    <a:lnTo>
                      <a:pt x="262" y="270"/>
                    </a:lnTo>
                    <a:lnTo>
                      <a:pt x="262" y="162"/>
                    </a:lnTo>
                    <a:lnTo>
                      <a:pt x="262" y="162"/>
                    </a:lnTo>
                    <a:lnTo>
                      <a:pt x="274" y="170"/>
                    </a:lnTo>
                    <a:lnTo>
                      <a:pt x="284" y="174"/>
                    </a:lnTo>
                    <a:lnTo>
                      <a:pt x="294" y="176"/>
                    </a:lnTo>
                    <a:lnTo>
                      <a:pt x="294" y="176"/>
                    </a:lnTo>
                    <a:lnTo>
                      <a:pt x="304" y="176"/>
                    </a:lnTo>
                    <a:lnTo>
                      <a:pt x="314" y="174"/>
                    </a:lnTo>
                    <a:lnTo>
                      <a:pt x="324" y="168"/>
                    </a:lnTo>
                    <a:lnTo>
                      <a:pt x="334" y="162"/>
                    </a:lnTo>
                    <a:lnTo>
                      <a:pt x="342" y="154"/>
                    </a:lnTo>
                    <a:lnTo>
                      <a:pt x="348" y="146"/>
                    </a:lnTo>
                    <a:lnTo>
                      <a:pt x="352" y="136"/>
                    </a:lnTo>
                    <a:lnTo>
                      <a:pt x="354" y="126"/>
                    </a:lnTo>
                    <a:lnTo>
                      <a:pt x="354" y="126"/>
                    </a:lnTo>
                    <a:lnTo>
                      <a:pt x="354" y="116"/>
                    </a:lnTo>
                    <a:lnTo>
                      <a:pt x="350" y="106"/>
                    </a:lnTo>
                    <a:lnTo>
                      <a:pt x="344" y="98"/>
                    </a:lnTo>
                    <a:lnTo>
                      <a:pt x="336" y="94"/>
                    </a:lnTo>
                    <a:lnTo>
                      <a:pt x="328" y="90"/>
                    </a:lnTo>
                    <a:lnTo>
                      <a:pt x="320" y="88"/>
                    </a:lnTo>
                    <a:lnTo>
                      <a:pt x="312" y="90"/>
                    </a:lnTo>
                    <a:lnTo>
                      <a:pt x="306" y="92"/>
                    </a:lnTo>
                    <a:lnTo>
                      <a:pt x="306" y="92"/>
                    </a:lnTo>
                    <a:lnTo>
                      <a:pt x="300" y="98"/>
                    </a:lnTo>
                    <a:lnTo>
                      <a:pt x="296" y="102"/>
                    </a:lnTo>
                    <a:lnTo>
                      <a:pt x="294" y="112"/>
                    </a:lnTo>
                    <a:lnTo>
                      <a:pt x="294" y="122"/>
                    </a:lnTo>
                    <a:lnTo>
                      <a:pt x="296" y="124"/>
                    </a:lnTo>
                    <a:lnTo>
                      <a:pt x="298" y="126"/>
                    </a:lnTo>
                    <a:lnTo>
                      <a:pt x="298" y="126"/>
                    </a:lnTo>
                    <a:lnTo>
                      <a:pt x="302" y="128"/>
                    </a:lnTo>
                    <a:lnTo>
                      <a:pt x="304" y="126"/>
                    </a:lnTo>
                    <a:lnTo>
                      <a:pt x="308" y="124"/>
                    </a:lnTo>
                    <a:lnTo>
                      <a:pt x="312" y="118"/>
                    </a:lnTo>
                    <a:lnTo>
                      <a:pt x="312" y="112"/>
                    </a:lnTo>
                    <a:lnTo>
                      <a:pt x="312" y="112"/>
                    </a:lnTo>
                    <a:lnTo>
                      <a:pt x="312" y="110"/>
                    </a:lnTo>
                    <a:lnTo>
                      <a:pt x="314" y="106"/>
                    </a:lnTo>
                    <a:lnTo>
                      <a:pt x="316" y="102"/>
                    </a:lnTo>
                    <a:lnTo>
                      <a:pt x="320" y="100"/>
                    </a:lnTo>
                    <a:lnTo>
                      <a:pt x="324" y="98"/>
                    </a:lnTo>
                    <a:lnTo>
                      <a:pt x="330" y="98"/>
                    </a:lnTo>
                    <a:lnTo>
                      <a:pt x="334" y="102"/>
                    </a:lnTo>
                    <a:lnTo>
                      <a:pt x="338" y="108"/>
                    </a:lnTo>
                    <a:lnTo>
                      <a:pt x="338" y="108"/>
                    </a:lnTo>
                    <a:lnTo>
                      <a:pt x="342" y="118"/>
                    </a:lnTo>
                    <a:lnTo>
                      <a:pt x="342" y="126"/>
                    </a:lnTo>
                    <a:lnTo>
                      <a:pt x="338" y="134"/>
                    </a:lnTo>
                    <a:lnTo>
                      <a:pt x="334" y="140"/>
                    </a:lnTo>
                    <a:lnTo>
                      <a:pt x="328" y="146"/>
                    </a:lnTo>
                    <a:lnTo>
                      <a:pt x="320" y="150"/>
                    </a:lnTo>
                    <a:lnTo>
                      <a:pt x="312" y="152"/>
                    </a:lnTo>
                    <a:lnTo>
                      <a:pt x="302" y="150"/>
                    </a:lnTo>
                    <a:lnTo>
                      <a:pt x="302" y="150"/>
                    </a:lnTo>
                    <a:lnTo>
                      <a:pt x="292" y="148"/>
                    </a:lnTo>
                    <a:lnTo>
                      <a:pt x="284" y="140"/>
                    </a:lnTo>
                    <a:lnTo>
                      <a:pt x="278" y="130"/>
                    </a:lnTo>
                    <a:lnTo>
                      <a:pt x="272" y="118"/>
                    </a:lnTo>
                    <a:lnTo>
                      <a:pt x="268" y="104"/>
                    </a:lnTo>
                    <a:lnTo>
                      <a:pt x="264" y="90"/>
                    </a:lnTo>
                    <a:lnTo>
                      <a:pt x="262" y="66"/>
                    </a:lnTo>
                    <a:lnTo>
                      <a:pt x="262" y="66"/>
                    </a:lnTo>
                    <a:lnTo>
                      <a:pt x="264" y="56"/>
                    </a:lnTo>
                    <a:lnTo>
                      <a:pt x="270" y="46"/>
                    </a:lnTo>
                    <a:lnTo>
                      <a:pt x="278" y="38"/>
                    </a:lnTo>
                    <a:lnTo>
                      <a:pt x="286" y="30"/>
                    </a:lnTo>
                    <a:lnTo>
                      <a:pt x="302" y="14"/>
                    </a:lnTo>
                    <a:lnTo>
                      <a:pt x="308" y="8"/>
                    </a:lnTo>
                    <a:lnTo>
                      <a:pt x="310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8"/>
                    </a:lnTo>
                    <a:lnTo>
                      <a:pt x="184" y="14"/>
                    </a:lnTo>
                    <a:lnTo>
                      <a:pt x="200" y="30"/>
                    </a:lnTo>
                    <a:lnTo>
                      <a:pt x="208" y="38"/>
                    </a:lnTo>
                    <a:lnTo>
                      <a:pt x="216" y="46"/>
                    </a:lnTo>
                    <a:lnTo>
                      <a:pt x="222" y="56"/>
                    </a:lnTo>
                    <a:lnTo>
                      <a:pt x="224" y="66"/>
                    </a:lnTo>
                    <a:lnTo>
                      <a:pt x="224" y="66"/>
                    </a:lnTo>
                    <a:lnTo>
                      <a:pt x="222" y="90"/>
                    </a:lnTo>
                    <a:lnTo>
                      <a:pt x="218" y="104"/>
                    </a:lnTo>
                    <a:lnTo>
                      <a:pt x="214" y="118"/>
                    </a:lnTo>
                    <a:lnTo>
                      <a:pt x="208" y="130"/>
                    </a:lnTo>
                    <a:lnTo>
                      <a:pt x="202" y="140"/>
                    </a:lnTo>
                    <a:lnTo>
                      <a:pt x="192" y="148"/>
                    </a:lnTo>
                    <a:lnTo>
                      <a:pt x="184" y="150"/>
                    </a:lnTo>
                    <a:lnTo>
                      <a:pt x="184" y="150"/>
                    </a:lnTo>
                    <a:lnTo>
                      <a:pt x="174" y="152"/>
                    </a:lnTo>
                    <a:lnTo>
                      <a:pt x="166" y="150"/>
                    </a:lnTo>
                    <a:lnTo>
                      <a:pt x="158" y="146"/>
                    </a:lnTo>
                    <a:lnTo>
                      <a:pt x="152" y="140"/>
                    </a:lnTo>
                    <a:lnTo>
                      <a:pt x="146" y="134"/>
                    </a:lnTo>
                    <a:lnTo>
                      <a:pt x="144" y="126"/>
                    </a:lnTo>
                    <a:lnTo>
                      <a:pt x="144" y="118"/>
                    </a:lnTo>
                    <a:lnTo>
                      <a:pt x="148" y="108"/>
                    </a:lnTo>
                    <a:lnTo>
                      <a:pt x="148" y="108"/>
                    </a:lnTo>
                    <a:lnTo>
                      <a:pt x="152" y="102"/>
                    </a:lnTo>
                    <a:lnTo>
                      <a:pt x="156" y="98"/>
                    </a:lnTo>
                    <a:lnTo>
                      <a:pt x="162" y="98"/>
                    </a:lnTo>
                    <a:lnTo>
                      <a:pt x="166" y="100"/>
                    </a:lnTo>
                    <a:lnTo>
                      <a:pt x="170" y="102"/>
                    </a:lnTo>
                    <a:lnTo>
                      <a:pt x="172" y="106"/>
                    </a:lnTo>
                    <a:lnTo>
                      <a:pt x="174" y="110"/>
                    </a:lnTo>
                    <a:lnTo>
                      <a:pt x="174" y="112"/>
                    </a:lnTo>
                    <a:lnTo>
                      <a:pt x="174" y="112"/>
                    </a:lnTo>
                    <a:lnTo>
                      <a:pt x="174" y="118"/>
                    </a:lnTo>
                    <a:lnTo>
                      <a:pt x="176" y="124"/>
                    </a:lnTo>
                    <a:lnTo>
                      <a:pt x="182" y="126"/>
                    </a:lnTo>
                    <a:lnTo>
                      <a:pt x="184" y="128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0" y="124"/>
                    </a:lnTo>
                    <a:lnTo>
                      <a:pt x="192" y="122"/>
                    </a:lnTo>
                    <a:lnTo>
                      <a:pt x="192" y="112"/>
                    </a:lnTo>
                    <a:lnTo>
                      <a:pt x="188" y="102"/>
                    </a:lnTo>
                    <a:lnTo>
                      <a:pt x="186" y="98"/>
                    </a:lnTo>
                    <a:lnTo>
                      <a:pt x="180" y="92"/>
                    </a:lnTo>
                    <a:lnTo>
                      <a:pt x="180" y="92"/>
                    </a:lnTo>
                    <a:lnTo>
                      <a:pt x="174" y="90"/>
                    </a:lnTo>
                    <a:lnTo>
                      <a:pt x="166" y="88"/>
                    </a:lnTo>
                    <a:lnTo>
                      <a:pt x="158" y="90"/>
                    </a:lnTo>
                    <a:lnTo>
                      <a:pt x="150" y="94"/>
                    </a:lnTo>
                    <a:lnTo>
                      <a:pt x="142" y="98"/>
                    </a:lnTo>
                    <a:lnTo>
                      <a:pt x="136" y="106"/>
                    </a:lnTo>
                    <a:lnTo>
                      <a:pt x="132" y="116"/>
                    </a:lnTo>
                    <a:lnTo>
                      <a:pt x="132" y="126"/>
                    </a:lnTo>
                    <a:lnTo>
                      <a:pt x="132" y="126"/>
                    </a:lnTo>
                    <a:lnTo>
                      <a:pt x="134" y="136"/>
                    </a:lnTo>
                    <a:lnTo>
                      <a:pt x="138" y="146"/>
                    </a:lnTo>
                    <a:lnTo>
                      <a:pt x="144" y="154"/>
                    </a:lnTo>
                    <a:lnTo>
                      <a:pt x="152" y="162"/>
                    </a:lnTo>
                    <a:lnTo>
                      <a:pt x="162" y="168"/>
                    </a:lnTo>
                    <a:lnTo>
                      <a:pt x="172" y="174"/>
                    </a:lnTo>
                    <a:lnTo>
                      <a:pt x="182" y="176"/>
                    </a:lnTo>
                    <a:lnTo>
                      <a:pt x="192" y="176"/>
                    </a:lnTo>
                    <a:lnTo>
                      <a:pt x="192" y="176"/>
                    </a:lnTo>
                    <a:close/>
                    <a:moveTo>
                      <a:pt x="436" y="300"/>
                    </a:moveTo>
                    <a:lnTo>
                      <a:pt x="436" y="300"/>
                    </a:lnTo>
                    <a:lnTo>
                      <a:pt x="426" y="296"/>
                    </a:lnTo>
                    <a:lnTo>
                      <a:pt x="416" y="292"/>
                    </a:lnTo>
                    <a:lnTo>
                      <a:pt x="406" y="290"/>
                    </a:lnTo>
                    <a:lnTo>
                      <a:pt x="406" y="290"/>
                    </a:lnTo>
                    <a:lnTo>
                      <a:pt x="400" y="292"/>
                    </a:lnTo>
                    <a:lnTo>
                      <a:pt x="396" y="294"/>
                    </a:lnTo>
                    <a:lnTo>
                      <a:pt x="394" y="298"/>
                    </a:lnTo>
                    <a:lnTo>
                      <a:pt x="392" y="302"/>
                    </a:lnTo>
                    <a:lnTo>
                      <a:pt x="394" y="306"/>
                    </a:lnTo>
                    <a:lnTo>
                      <a:pt x="396" y="310"/>
                    </a:lnTo>
                    <a:lnTo>
                      <a:pt x="398" y="312"/>
                    </a:lnTo>
                    <a:lnTo>
                      <a:pt x="404" y="312"/>
                    </a:lnTo>
                    <a:lnTo>
                      <a:pt x="404" y="312"/>
                    </a:lnTo>
                    <a:lnTo>
                      <a:pt x="408" y="310"/>
                    </a:lnTo>
                    <a:lnTo>
                      <a:pt x="414" y="312"/>
                    </a:lnTo>
                    <a:lnTo>
                      <a:pt x="418" y="316"/>
                    </a:lnTo>
                    <a:lnTo>
                      <a:pt x="420" y="322"/>
                    </a:lnTo>
                    <a:lnTo>
                      <a:pt x="422" y="328"/>
                    </a:lnTo>
                    <a:lnTo>
                      <a:pt x="422" y="336"/>
                    </a:lnTo>
                    <a:lnTo>
                      <a:pt x="420" y="344"/>
                    </a:lnTo>
                    <a:lnTo>
                      <a:pt x="416" y="354"/>
                    </a:lnTo>
                    <a:lnTo>
                      <a:pt x="416" y="354"/>
                    </a:lnTo>
                    <a:lnTo>
                      <a:pt x="406" y="360"/>
                    </a:lnTo>
                    <a:lnTo>
                      <a:pt x="396" y="366"/>
                    </a:lnTo>
                    <a:lnTo>
                      <a:pt x="386" y="370"/>
                    </a:lnTo>
                    <a:lnTo>
                      <a:pt x="374" y="372"/>
                    </a:lnTo>
                    <a:lnTo>
                      <a:pt x="352" y="374"/>
                    </a:lnTo>
                    <a:lnTo>
                      <a:pt x="330" y="374"/>
                    </a:lnTo>
                    <a:lnTo>
                      <a:pt x="310" y="370"/>
                    </a:lnTo>
                    <a:lnTo>
                      <a:pt x="292" y="366"/>
                    </a:lnTo>
                    <a:lnTo>
                      <a:pt x="278" y="362"/>
                    </a:lnTo>
                    <a:lnTo>
                      <a:pt x="278" y="326"/>
                    </a:lnTo>
                    <a:lnTo>
                      <a:pt x="208" y="326"/>
                    </a:lnTo>
                    <a:lnTo>
                      <a:pt x="208" y="362"/>
                    </a:lnTo>
                    <a:lnTo>
                      <a:pt x="208" y="362"/>
                    </a:lnTo>
                    <a:lnTo>
                      <a:pt x="192" y="366"/>
                    </a:lnTo>
                    <a:lnTo>
                      <a:pt x="176" y="370"/>
                    </a:lnTo>
                    <a:lnTo>
                      <a:pt x="156" y="374"/>
                    </a:lnTo>
                    <a:lnTo>
                      <a:pt x="134" y="374"/>
                    </a:lnTo>
                    <a:lnTo>
                      <a:pt x="112" y="372"/>
                    </a:lnTo>
                    <a:lnTo>
                      <a:pt x="100" y="370"/>
                    </a:lnTo>
                    <a:lnTo>
                      <a:pt x="90" y="366"/>
                    </a:lnTo>
                    <a:lnTo>
                      <a:pt x="80" y="360"/>
                    </a:lnTo>
                    <a:lnTo>
                      <a:pt x="70" y="354"/>
                    </a:lnTo>
                    <a:lnTo>
                      <a:pt x="70" y="354"/>
                    </a:lnTo>
                    <a:lnTo>
                      <a:pt x="66" y="344"/>
                    </a:lnTo>
                    <a:lnTo>
                      <a:pt x="64" y="336"/>
                    </a:lnTo>
                    <a:lnTo>
                      <a:pt x="64" y="328"/>
                    </a:lnTo>
                    <a:lnTo>
                      <a:pt x="66" y="322"/>
                    </a:lnTo>
                    <a:lnTo>
                      <a:pt x="68" y="316"/>
                    </a:lnTo>
                    <a:lnTo>
                      <a:pt x="72" y="312"/>
                    </a:lnTo>
                    <a:lnTo>
                      <a:pt x="78" y="310"/>
                    </a:lnTo>
                    <a:lnTo>
                      <a:pt x="82" y="312"/>
                    </a:lnTo>
                    <a:lnTo>
                      <a:pt x="82" y="312"/>
                    </a:lnTo>
                    <a:lnTo>
                      <a:pt x="88" y="312"/>
                    </a:lnTo>
                    <a:lnTo>
                      <a:pt x="90" y="310"/>
                    </a:lnTo>
                    <a:lnTo>
                      <a:pt x="92" y="306"/>
                    </a:lnTo>
                    <a:lnTo>
                      <a:pt x="94" y="302"/>
                    </a:lnTo>
                    <a:lnTo>
                      <a:pt x="92" y="298"/>
                    </a:lnTo>
                    <a:lnTo>
                      <a:pt x="90" y="294"/>
                    </a:lnTo>
                    <a:lnTo>
                      <a:pt x="86" y="292"/>
                    </a:lnTo>
                    <a:lnTo>
                      <a:pt x="80" y="290"/>
                    </a:lnTo>
                    <a:lnTo>
                      <a:pt x="80" y="290"/>
                    </a:lnTo>
                    <a:lnTo>
                      <a:pt x="70" y="292"/>
                    </a:lnTo>
                    <a:lnTo>
                      <a:pt x="60" y="296"/>
                    </a:lnTo>
                    <a:lnTo>
                      <a:pt x="50" y="300"/>
                    </a:lnTo>
                    <a:lnTo>
                      <a:pt x="50" y="300"/>
                    </a:lnTo>
                    <a:lnTo>
                      <a:pt x="48" y="294"/>
                    </a:lnTo>
                    <a:lnTo>
                      <a:pt x="44" y="288"/>
                    </a:lnTo>
                    <a:lnTo>
                      <a:pt x="40" y="280"/>
                    </a:lnTo>
                    <a:lnTo>
                      <a:pt x="34" y="276"/>
                    </a:lnTo>
                    <a:lnTo>
                      <a:pt x="24" y="272"/>
                    </a:lnTo>
                    <a:lnTo>
                      <a:pt x="14" y="272"/>
                    </a:lnTo>
                    <a:lnTo>
                      <a:pt x="0" y="274"/>
                    </a:lnTo>
                    <a:lnTo>
                      <a:pt x="0" y="274"/>
                    </a:lnTo>
                    <a:lnTo>
                      <a:pt x="16" y="298"/>
                    </a:lnTo>
                    <a:lnTo>
                      <a:pt x="26" y="316"/>
                    </a:lnTo>
                    <a:lnTo>
                      <a:pt x="34" y="336"/>
                    </a:lnTo>
                    <a:lnTo>
                      <a:pt x="34" y="336"/>
                    </a:lnTo>
                    <a:lnTo>
                      <a:pt x="40" y="346"/>
                    </a:lnTo>
                    <a:lnTo>
                      <a:pt x="46" y="358"/>
                    </a:lnTo>
                    <a:lnTo>
                      <a:pt x="54" y="366"/>
                    </a:lnTo>
                    <a:lnTo>
                      <a:pt x="62" y="374"/>
                    </a:lnTo>
                    <a:lnTo>
                      <a:pt x="72" y="382"/>
                    </a:lnTo>
                    <a:lnTo>
                      <a:pt x="84" y="386"/>
                    </a:lnTo>
                    <a:lnTo>
                      <a:pt x="96" y="392"/>
                    </a:lnTo>
                    <a:lnTo>
                      <a:pt x="108" y="394"/>
                    </a:lnTo>
                    <a:lnTo>
                      <a:pt x="134" y="400"/>
                    </a:lnTo>
                    <a:lnTo>
                      <a:pt x="160" y="400"/>
                    </a:lnTo>
                    <a:lnTo>
                      <a:pt x="184" y="396"/>
                    </a:lnTo>
                    <a:lnTo>
                      <a:pt x="206" y="390"/>
                    </a:lnTo>
                    <a:lnTo>
                      <a:pt x="206" y="390"/>
                    </a:lnTo>
                    <a:lnTo>
                      <a:pt x="210" y="406"/>
                    </a:lnTo>
                    <a:lnTo>
                      <a:pt x="218" y="446"/>
                    </a:lnTo>
                    <a:lnTo>
                      <a:pt x="222" y="472"/>
                    </a:lnTo>
                    <a:lnTo>
                      <a:pt x="226" y="500"/>
                    </a:lnTo>
                    <a:lnTo>
                      <a:pt x="228" y="528"/>
                    </a:lnTo>
                    <a:lnTo>
                      <a:pt x="228" y="554"/>
                    </a:lnTo>
                    <a:lnTo>
                      <a:pt x="172" y="554"/>
                    </a:lnTo>
                    <a:lnTo>
                      <a:pt x="172" y="554"/>
                    </a:lnTo>
                    <a:lnTo>
                      <a:pt x="166" y="548"/>
                    </a:lnTo>
                    <a:lnTo>
                      <a:pt x="162" y="540"/>
                    </a:lnTo>
                    <a:lnTo>
                      <a:pt x="158" y="528"/>
                    </a:lnTo>
                    <a:lnTo>
                      <a:pt x="158" y="528"/>
                    </a:lnTo>
                    <a:lnTo>
                      <a:pt x="152" y="522"/>
                    </a:lnTo>
                    <a:lnTo>
                      <a:pt x="150" y="522"/>
                    </a:lnTo>
                    <a:lnTo>
                      <a:pt x="148" y="522"/>
                    </a:lnTo>
                    <a:lnTo>
                      <a:pt x="146" y="528"/>
                    </a:lnTo>
                    <a:lnTo>
                      <a:pt x="146" y="538"/>
                    </a:lnTo>
                    <a:lnTo>
                      <a:pt x="146" y="538"/>
                    </a:lnTo>
                    <a:lnTo>
                      <a:pt x="148" y="548"/>
                    </a:lnTo>
                    <a:lnTo>
                      <a:pt x="150" y="554"/>
                    </a:lnTo>
                    <a:lnTo>
                      <a:pt x="154" y="560"/>
                    </a:lnTo>
                    <a:lnTo>
                      <a:pt x="160" y="566"/>
                    </a:lnTo>
                    <a:lnTo>
                      <a:pt x="160" y="566"/>
                    </a:lnTo>
                    <a:lnTo>
                      <a:pt x="160" y="570"/>
                    </a:lnTo>
                    <a:lnTo>
                      <a:pt x="160" y="578"/>
                    </a:lnTo>
                    <a:lnTo>
                      <a:pt x="164" y="586"/>
                    </a:lnTo>
                    <a:lnTo>
                      <a:pt x="168" y="588"/>
                    </a:lnTo>
                    <a:lnTo>
                      <a:pt x="172" y="590"/>
                    </a:lnTo>
                    <a:lnTo>
                      <a:pt x="172" y="590"/>
                    </a:lnTo>
                    <a:lnTo>
                      <a:pt x="172" y="586"/>
                    </a:lnTo>
                    <a:lnTo>
                      <a:pt x="174" y="582"/>
                    </a:lnTo>
                    <a:lnTo>
                      <a:pt x="182" y="578"/>
                    </a:lnTo>
                    <a:lnTo>
                      <a:pt x="192" y="574"/>
                    </a:lnTo>
                    <a:lnTo>
                      <a:pt x="204" y="574"/>
                    </a:lnTo>
                    <a:lnTo>
                      <a:pt x="204" y="574"/>
                    </a:lnTo>
                    <a:lnTo>
                      <a:pt x="208" y="574"/>
                    </a:lnTo>
                    <a:lnTo>
                      <a:pt x="212" y="576"/>
                    </a:lnTo>
                    <a:lnTo>
                      <a:pt x="216" y="580"/>
                    </a:lnTo>
                    <a:lnTo>
                      <a:pt x="218" y="584"/>
                    </a:lnTo>
                    <a:lnTo>
                      <a:pt x="220" y="592"/>
                    </a:lnTo>
                    <a:lnTo>
                      <a:pt x="218" y="602"/>
                    </a:lnTo>
                    <a:lnTo>
                      <a:pt x="218" y="602"/>
                    </a:lnTo>
                    <a:lnTo>
                      <a:pt x="216" y="606"/>
                    </a:lnTo>
                    <a:lnTo>
                      <a:pt x="216" y="608"/>
                    </a:lnTo>
                    <a:lnTo>
                      <a:pt x="220" y="612"/>
                    </a:lnTo>
                    <a:lnTo>
                      <a:pt x="226" y="618"/>
                    </a:lnTo>
                    <a:lnTo>
                      <a:pt x="228" y="622"/>
                    </a:lnTo>
                    <a:lnTo>
                      <a:pt x="230" y="628"/>
                    </a:lnTo>
                    <a:lnTo>
                      <a:pt x="256" y="628"/>
                    </a:lnTo>
                    <a:lnTo>
                      <a:pt x="256" y="628"/>
                    </a:lnTo>
                    <a:lnTo>
                      <a:pt x="258" y="622"/>
                    </a:lnTo>
                    <a:lnTo>
                      <a:pt x="260" y="618"/>
                    </a:lnTo>
                    <a:lnTo>
                      <a:pt x="264" y="612"/>
                    </a:lnTo>
                    <a:lnTo>
                      <a:pt x="268" y="608"/>
                    </a:lnTo>
                    <a:lnTo>
                      <a:pt x="270" y="606"/>
                    </a:lnTo>
                    <a:lnTo>
                      <a:pt x="268" y="602"/>
                    </a:lnTo>
                    <a:lnTo>
                      <a:pt x="268" y="602"/>
                    </a:lnTo>
                    <a:lnTo>
                      <a:pt x="266" y="592"/>
                    </a:lnTo>
                    <a:lnTo>
                      <a:pt x="268" y="584"/>
                    </a:lnTo>
                    <a:lnTo>
                      <a:pt x="270" y="580"/>
                    </a:lnTo>
                    <a:lnTo>
                      <a:pt x="274" y="576"/>
                    </a:lnTo>
                    <a:lnTo>
                      <a:pt x="278" y="574"/>
                    </a:lnTo>
                    <a:lnTo>
                      <a:pt x="282" y="574"/>
                    </a:lnTo>
                    <a:lnTo>
                      <a:pt x="282" y="574"/>
                    </a:lnTo>
                    <a:lnTo>
                      <a:pt x="292" y="574"/>
                    </a:lnTo>
                    <a:lnTo>
                      <a:pt x="304" y="578"/>
                    </a:lnTo>
                    <a:lnTo>
                      <a:pt x="312" y="582"/>
                    </a:lnTo>
                    <a:lnTo>
                      <a:pt x="314" y="586"/>
                    </a:lnTo>
                    <a:lnTo>
                      <a:pt x="314" y="590"/>
                    </a:lnTo>
                    <a:lnTo>
                      <a:pt x="314" y="590"/>
                    </a:lnTo>
                    <a:lnTo>
                      <a:pt x="318" y="588"/>
                    </a:lnTo>
                    <a:lnTo>
                      <a:pt x="322" y="586"/>
                    </a:lnTo>
                    <a:lnTo>
                      <a:pt x="326" y="578"/>
                    </a:lnTo>
                    <a:lnTo>
                      <a:pt x="326" y="570"/>
                    </a:lnTo>
                    <a:lnTo>
                      <a:pt x="326" y="566"/>
                    </a:lnTo>
                    <a:lnTo>
                      <a:pt x="326" y="566"/>
                    </a:lnTo>
                    <a:lnTo>
                      <a:pt x="332" y="560"/>
                    </a:lnTo>
                    <a:lnTo>
                      <a:pt x="336" y="554"/>
                    </a:lnTo>
                    <a:lnTo>
                      <a:pt x="338" y="548"/>
                    </a:lnTo>
                    <a:lnTo>
                      <a:pt x="340" y="538"/>
                    </a:lnTo>
                    <a:lnTo>
                      <a:pt x="340" y="538"/>
                    </a:lnTo>
                    <a:lnTo>
                      <a:pt x="340" y="528"/>
                    </a:lnTo>
                    <a:lnTo>
                      <a:pt x="338" y="522"/>
                    </a:lnTo>
                    <a:lnTo>
                      <a:pt x="336" y="522"/>
                    </a:lnTo>
                    <a:lnTo>
                      <a:pt x="332" y="522"/>
                    </a:lnTo>
                    <a:lnTo>
                      <a:pt x="328" y="528"/>
                    </a:lnTo>
                    <a:lnTo>
                      <a:pt x="328" y="528"/>
                    </a:lnTo>
                    <a:lnTo>
                      <a:pt x="324" y="540"/>
                    </a:lnTo>
                    <a:lnTo>
                      <a:pt x="320" y="548"/>
                    </a:lnTo>
                    <a:lnTo>
                      <a:pt x="314" y="554"/>
                    </a:lnTo>
                    <a:lnTo>
                      <a:pt x="258" y="554"/>
                    </a:lnTo>
                    <a:lnTo>
                      <a:pt x="258" y="554"/>
                    </a:lnTo>
                    <a:lnTo>
                      <a:pt x="258" y="528"/>
                    </a:lnTo>
                    <a:lnTo>
                      <a:pt x="260" y="500"/>
                    </a:lnTo>
                    <a:lnTo>
                      <a:pt x="262" y="472"/>
                    </a:lnTo>
                    <a:lnTo>
                      <a:pt x="266" y="446"/>
                    </a:lnTo>
                    <a:lnTo>
                      <a:pt x="276" y="406"/>
                    </a:lnTo>
                    <a:lnTo>
                      <a:pt x="278" y="390"/>
                    </a:lnTo>
                    <a:lnTo>
                      <a:pt x="278" y="390"/>
                    </a:lnTo>
                    <a:lnTo>
                      <a:pt x="302" y="396"/>
                    </a:lnTo>
                    <a:lnTo>
                      <a:pt x="326" y="400"/>
                    </a:lnTo>
                    <a:lnTo>
                      <a:pt x="352" y="400"/>
                    </a:lnTo>
                    <a:lnTo>
                      <a:pt x="378" y="394"/>
                    </a:lnTo>
                    <a:lnTo>
                      <a:pt x="390" y="392"/>
                    </a:lnTo>
                    <a:lnTo>
                      <a:pt x="402" y="386"/>
                    </a:lnTo>
                    <a:lnTo>
                      <a:pt x="412" y="382"/>
                    </a:lnTo>
                    <a:lnTo>
                      <a:pt x="424" y="374"/>
                    </a:lnTo>
                    <a:lnTo>
                      <a:pt x="432" y="366"/>
                    </a:lnTo>
                    <a:lnTo>
                      <a:pt x="440" y="358"/>
                    </a:lnTo>
                    <a:lnTo>
                      <a:pt x="446" y="346"/>
                    </a:lnTo>
                    <a:lnTo>
                      <a:pt x="452" y="336"/>
                    </a:lnTo>
                    <a:lnTo>
                      <a:pt x="452" y="336"/>
                    </a:lnTo>
                    <a:lnTo>
                      <a:pt x="458" y="316"/>
                    </a:lnTo>
                    <a:lnTo>
                      <a:pt x="468" y="298"/>
                    </a:lnTo>
                    <a:lnTo>
                      <a:pt x="486" y="274"/>
                    </a:lnTo>
                    <a:lnTo>
                      <a:pt x="486" y="274"/>
                    </a:lnTo>
                    <a:lnTo>
                      <a:pt x="472" y="272"/>
                    </a:lnTo>
                    <a:lnTo>
                      <a:pt x="462" y="272"/>
                    </a:lnTo>
                    <a:lnTo>
                      <a:pt x="452" y="276"/>
                    </a:lnTo>
                    <a:lnTo>
                      <a:pt x="446" y="280"/>
                    </a:lnTo>
                    <a:lnTo>
                      <a:pt x="440" y="288"/>
                    </a:lnTo>
                    <a:lnTo>
                      <a:pt x="438" y="294"/>
                    </a:lnTo>
                    <a:lnTo>
                      <a:pt x="436" y="300"/>
                    </a:lnTo>
                    <a:lnTo>
                      <a:pt x="436" y="300"/>
                    </a:lnTo>
                    <a:close/>
                    <a:moveTo>
                      <a:pt x="208" y="316"/>
                    </a:moveTo>
                    <a:lnTo>
                      <a:pt x="278" y="316"/>
                    </a:lnTo>
                    <a:lnTo>
                      <a:pt x="262" y="280"/>
                    </a:lnTo>
                    <a:lnTo>
                      <a:pt x="222" y="280"/>
                    </a:lnTo>
                    <a:lnTo>
                      <a:pt x="208" y="3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" name="Freeform 78"/>
              <p:cNvSpPr>
                <a:spLocks/>
              </p:cNvSpPr>
              <p:nvPr/>
            </p:nvSpPr>
            <p:spPr bwMode="auto">
              <a:xfrm>
                <a:off x="5518" y="2038"/>
                <a:ext cx="358" cy="224"/>
              </a:xfrm>
              <a:custGeom>
                <a:avLst/>
                <a:gdLst>
                  <a:gd name="T0" fmla="*/ 330 w 358"/>
                  <a:gd name="T1" fmla="*/ 114 h 224"/>
                  <a:gd name="T2" fmla="*/ 300 w 358"/>
                  <a:gd name="T3" fmla="*/ 126 h 224"/>
                  <a:gd name="T4" fmla="*/ 284 w 358"/>
                  <a:gd name="T5" fmla="*/ 144 h 224"/>
                  <a:gd name="T6" fmla="*/ 282 w 358"/>
                  <a:gd name="T7" fmla="*/ 172 h 224"/>
                  <a:gd name="T8" fmla="*/ 264 w 358"/>
                  <a:gd name="T9" fmla="*/ 196 h 224"/>
                  <a:gd name="T10" fmla="*/ 238 w 358"/>
                  <a:gd name="T11" fmla="*/ 202 h 224"/>
                  <a:gd name="T12" fmla="*/ 220 w 358"/>
                  <a:gd name="T13" fmla="*/ 192 h 224"/>
                  <a:gd name="T14" fmla="*/ 202 w 358"/>
                  <a:gd name="T15" fmla="*/ 154 h 224"/>
                  <a:gd name="T16" fmla="*/ 190 w 358"/>
                  <a:gd name="T17" fmla="*/ 64 h 224"/>
                  <a:gd name="T18" fmla="*/ 170 w 358"/>
                  <a:gd name="T19" fmla="*/ 0 h 224"/>
                  <a:gd name="T20" fmla="*/ 170 w 358"/>
                  <a:gd name="T21" fmla="*/ 64 h 224"/>
                  <a:gd name="T22" fmla="*/ 158 w 358"/>
                  <a:gd name="T23" fmla="*/ 154 h 224"/>
                  <a:gd name="T24" fmla="*/ 140 w 358"/>
                  <a:gd name="T25" fmla="*/ 192 h 224"/>
                  <a:gd name="T26" fmla="*/ 120 w 358"/>
                  <a:gd name="T27" fmla="*/ 202 h 224"/>
                  <a:gd name="T28" fmla="*/ 94 w 358"/>
                  <a:gd name="T29" fmla="*/ 196 h 224"/>
                  <a:gd name="T30" fmla="*/ 76 w 358"/>
                  <a:gd name="T31" fmla="*/ 172 h 224"/>
                  <a:gd name="T32" fmla="*/ 76 w 358"/>
                  <a:gd name="T33" fmla="*/ 144 h 224"/>
                  <a:gd name="T34" fmla="*/ 60 w 358"/>
                  <a:gd name="T35" fmla="*/ 126 h 224"/>
                  <a:gd name="T36" fmla="*/ 28 w 358"/>
                  <a:gd name="T37" fmla="*/ 114 h 224"/>
                  <a:gd name="T38" fmla="*/ 6 w 358"/>
                  <a:gd name="T39" fmla="*/ 118 h 224"/>
                  <a:gd name="T40" fmla="*/ 2 w 358"/>
                  <a:gd name="T41" fmla="*/ 130 h 224"/>
                  <a:gd name="T42" fmla="*/ 18 w 358"/>
                  <a:gd name="T43" fmla="*/ 136 h 224"/>
                  <a:gd name="T44" fmla="*/ 38 w 358"/>
                  <a:gd name="T45" fmla="*/ 152 h 224"/>
                  <a:gd name="T46" fmla="*/ 46 w 358"/>
                  <a:gd name="T47" fmla="*/ 166 h 224"/>
                  <a:gd name="T48" fmla="*/ 30 w 358"/>
                  <a:gd name="T49" fmla="*/ 178 h 224"/>
                  <a:gd name="T50" fmla="*/ 32 w 358"/>
                  <a:gd name="T51" fmla="*/ 180 h 224"/>
                  <a:gd name="T52" fmla="*/ 62 w 358"/>
                  <a:gd name="T53" fmla="*/ 198 h 224"/>
                  <a:gd name="T54" fmla="*/ 70 w 358"/>
                  <a:gd name="T55" fmla="*/ 208 h 224"/>
                  <a:gd name="T56" fmla="*/ 100 w 358"/>
                  <a:gd name="T57" fmla="*/ 222 h 224"/>
                  <a:gd name="T58" fmla="*/ 144 w 358"/>
                  <a:gd name="T59" fmla="*/ 218 h 224"/>
                  <a:gd name="T60" fmla="*/ 168 w 358"/>
                  <a:gd name="T61" fmla="*/ 198 h 224"/>
                  <a:gd name="T62" fmla="*/ 180 w 358"/>
                  <a:gd name="T63" fmla="*/ 176 h 224"/>
                  <a:gd name="T64" fmla="*/ 198 w 358"/>
                  <a:gd name="T65" fmla="*/ 206 h 224"/>
                  <a:gd name="T66" fmla="*/ 224 w 358"/>
                  <a:gd name="T67" fmla="*/ 220 h 224"/>
                  <a:gd name="T68" fmla="*/ 274 w 358"/>
                  <a:gd name="T69" fmla="*/ 218 h 224"/>
                  <a:gd name="T70" fmla="*/ 290 w 358"/>
                  <a:gd name="T71" fmla="*/ 208 h 224"/>
                  <a:gd name="T72" fmla="*/ 308 w 358"/>
                  <a:gd name="T73" fmla="*/ 188 h 224"/>
                  <a:gd name="T74" fmla="*/ 326 w 358"/>
                  <a:gd name="T75" fmla="*/ 180 h 224"/>
                  <a:gd name="T76" fmla="*/ 324 w 358"/>
                  <a:gd name="T77" fmla="*/ 174 h 224"/>
                  <a:gd name="T78" fmla="*/ 312 w 358"/>
                  <a:gd name="T79" fmla="*/ 166 h 224"/>
                  <a:gd name="T80" fmla="*/ 330 w 358"/>
                  <a:gd name="T81" fmla="*/ 142 h 224"/>
                  <a:gd name="T82" fmla="*/ 340 w 358"/>
                  <a:gd name="T83" fmla="*/ 136 h 224"/>
                  <a:gd name="T84" fmla="*/ 358 w 358"/>
                  <a:gd name="T85" fmla="*/ 126 h 224"/>
                  <a:gd name="T86" fmla="*/ 342 w 358"/>
                  <a:gd name="T87" fmla="*/ 11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8" h="224">
                    <a:moveTo>
                      <a:pt x="342" y="114"/>
                    </a:moveTo>
                    <a:lnTo>
                      <a:pt x="342" y="114"/>
                    </a:lnTo>
                    <a:lnTo>
                      <a:pt x="330" y="114"/>
                    </a:lnTo>
                    <a:lnTo>
                      <a:pt x="318" y="116"/>
                    </a:lnTo>
                    <a:lnTo>
                      <a:pt x="308" y="120"/>
                    </a:lnTo>
                    <a:lnTo>
                      <a:pt x="300" y="126"/>
                    </a:lnTo>
                    <a:lnTo>
                      <a:pt x="288" y="138"/>
                    </a:lnTo>
                    <a:lnTo>
                      <a:pt x="284" y="144"/>
                    </a:lnTo>
                    <a:lnTo>
                      <a:pt x="284" y="144"/>
                    </a:lnTo>
                    <a:lnTo>
                      <a:pt x="284" y="152"/>
                    </a:lnTo>
                    <a:lnTo>
                      <a:pt x="284" y="162"/>
                    </a:lnTo>
                    <a:lnTo>
                      <a:pt x="282" y="172"/>
                    </a:lnTo>
                    <a:lnTo>
                      <a:pt x="278" y="184"/>
                    </a:lnTo>
                    <a:lnTo>
                      <a:pt x="270" y="192"/>
                    </a:lnTo>
                    <a:lnTo>
                      <a:pt x="264" y="196"/>
                    </a:lnTo>
                    <a:lnTo>
                      <a:pt x="256" y="198"/>
                    </a:lnTo>
                    <a:lnTo>
                      <a:pt x="248" y="200"/>
                    </a:lnTo>
                    <a:lnTo>
                      <a:pt x="238" y="202"/>
                    </a:lnTo>
                    <a:lnTo>
                      <a:pt x="238" y="202"/>
                    </a:lnTo>
                    <a:lnTo>
                      <a:pt x="228" y="198"/>
                    </a:lnTo>
                    <a:lnTo>
                      <a:pt x="220" y="192"/>
                    </a:lnTo>
                    <a:lnTo>
                      <a:pt x="212" y="182"/>
                    </a:lnTo>
                    <a:lnTo>
                      <a:pt x="206" y="170"/>
                    </a:lnTo>
                    <a:lnTo>
                      <a:pt x="202" y="154"/>
                    </a:lnTo>
                    <a:lnTo>
                      <a:pt x="198" y="138"/>
                    </a:lnTo>
                    <a:lnTo>
                      <a:pt x="192" y="100"/>
                    </a:lnTo>
                    <a:lnTo>
                      <a:pt x="190" y="64"/>
                    </a:lnTo>
                    <a:lnTo>
                      <a:pt x="188" y="32"/>
                    </a:lnTo>
                    <a:lnTo>
                      <a:pt x="188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70" y="32"/>
                    </a:lnTo>
                    <a:lnTo>
                      <a:pt x="170" y="64"/>
                    </a:lnTo>
                    <a:lnTo>
                      <a:pt x="166" y="100"/>
                    </a:lnTo>
                    <a:lnTo>
                      <a:pt x="162" y="138"/>
                    </a:lnTo>
                    <a:lnTo>
                      <a:pt x="158" y="154"/>
                    </a:lnTo>
                    <a:lnTo>
                      <a:pt x="152" y="170"/>
                    </a:lnTo>
                    <a:lnTo>
                      <a:pt x="146" y="182"/>
                    </a:lnTo>
                    <a:lnTo>
                      <a:pt x="140" y="192"/>
                    </a:lnTo>
                    <a:lnTo>
                      <a:pt x="130" y="198"/>
                    </a:lnTo>
                    <a:lnTo>
                      <a:pt x="120" y="202"/>
                    </a:lnTo>
                    <a:lnTo>
                      <a:pt x="120" y="202"/>
                    </a:lnTo>
                    <a:lnTo>
                      <a:pt x="110" y="200"/>
                    </a:lnTo>
                    <a:lnTo>
                      <a:pt x="102" y="198"/>
                    </a:lnTo>
                    <a:lnTo>
                      <a:pt x="94" y="196"/>
                    </a:lnTo>
                    <a:lnTo>
                      <a:pt x="90" y="192"/>
                    </a:lnTo>
                    <a:lnTo>
                      <a:pt x="80" y="184"/>
                    </a:lnTo>
                    <a:lnTo>
                      <a:pt x="76" y="172"/>
                    </a:lnTo>
                    <a:lnTo>
                      <a:pt x="74" y="162"/>
                    </a:lnTo>
                    <a:lnTo>
                      <a:pt x="74" y="152"/>
                    </a:lnTo>
                    <a:lnTo>
                      <a:pt x="76" y="144"/>
                    </a:lnTo>
                    <a:lnTo>
                      <a:pt x="76" y="144"/>
                    </a:lnTo>
                    <a:lnTo>
                      <a:pt x="72" y="138"/>
                    </a:lnTo>
                    <a:lnTo>
                      <a:pt x="60" y="126"/>
                    </a:lnTo>
                    <a:lnTo>
                      <a:pt x="50" y="120"/>
                    </a:lnTo>
                    <a:lnTo>
                      <a:pt x="40" y="116"/>
                    </a:lnTo>
                    <a:lnTo>
                      <a:pt x="28" y="114"/>
                    </a:lnTo>
                    <a:lnTo>
                      <a:pt x="16" y="114"/>
                    </a:lnTo>
                    <a:lnTo>
                      <a:pt x="16" y="114"/>
                    </a:lnTo>
                    <a:lnTo>
                      <a:pt x="6" y="118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2" y="130"/>
                    </a:lnTo>
                    <a:lnTo>
                      <a:pt x="12" y="134"/>
                    </a:lnTo>
                    <a:lnTo>
                      <a:pt x="18" y="136"/>
                    </a:lnTo>
                    <a:lnTo>
                      <a:pt x="18" y="136"/>
                    </a:lnTo>
                    <a:lnTo>
                      <a:pt x="22" y="138"/>
                    </a:lnTo>
                    <a:lnTo>
                      <a:pt x="30" y="142"/>
                    </a:lnTo>
                    <a:lnTo>
                      <a:pt x="38" y="152"/>
                    </a:lnTo>
                    <a:lnTo>
                      <a:pt x="42" y="158"/>
                    </a:lnTo>
                    <a:lnTo>
                      <a:pt x="46" y="166"/>
                    </a:lnTo>
                    <a:lnTo>
                      <a:pt x="46" y="166"/>
                    </a:lnTo>
                    <a:lnTo>
                      <a:pt x="40" y="168"/>
                    </a:lnTo>
                    <a:lnTo>
                      <a:pt x="34" y="174"/>
                    </a:lnTo>
                    <a:lnTo>
                      <a:pt x="30" y="178"/>
                    </a:lnTo>
                    <a:lnTo>
                      <a:pt x="30" y="180"/>
                    </a:lnTo>
                    <a:lnTo>
                      <a:pt x="32" y="180"/>
                    </a:lnTo>
                    <a:lnTo>
                      <a:pt x="32" y="180"/>
                    </a:lnTo>
                    <a:lnTo>
                      <a:pt x="40" y="182"/>
                    </a:lnTo>
                    <a:lnTo>
                      <a:pt x="50" y="188"/>
                    </a:lnTo>
                    <a:lnTo>
                      <a:pt x="62" y="198"/>
                    </a:lnTo>
                    <a:lnTo>
                      <a:pt x="66" y="202"/>
                    </a:lnTo>
                    <a:lnTo>
                      <a:pt x="70" y="208"/>
                    </a:lnTo>
                    <a:lnTo>
                      <a:pt x="70" y="208"/>
                    </a:lnTo>
                    <a:lnTo>
                      <a:pt x="74" y="212"/>
                    </a:lnTo>
                    <a:lnTo>
                      <a:pt x="86" y="218"/>
                    </a:lnTo>
                    <a:lnTo>
                      <a:pt x="100" y="222"/>
                    </a:lnTo>
                    <a:lnTo>
                      <a:pt x="118" y="224"/>
                    </a:lnTo>
                    <a:lnTo>
                      <a:pt x="136" y="220"/>
                    </a:lnTo>
                    <a:lnTo>
                      <a:pt x="144" y="218"/>
                    </a:lnTo>
                    <a:lnTo>
                      <a:pt x="152" y="212"/>
                    </a:lnTo>
                    <a:lnTo>
                      <a:pt x="160" y="206"/>
                    </a:lnTo>
                    <a:lnTo>
                      <a:pt x="168" y="198"/>
                    </a:lnTo>
                    <a:lnTo>
                      <a:pt x="174" y="188"/>
                    </a:lnTo>
                    <a:lnTo>
                      <a:pt x="180" y="176"/>
                    </a:lnTo>
                    <a:lnTo>
                      <a:pt x="180" y="176"/>
                    </a:lnTo>
                    <a:lnTo>
                      <a:pt x="184" y="188"/>
                    </a:lnTo>
                    <a:lnTo>
                      <a:pt x="190" y="198"/>
                    </a:lnTo>
                    <a:lnTo>
                      <a:pt x="198" y="206"/>
                    </a:lnTo>
                    <a:lnTo>
                      <a:pt x="206" y="212"/>
                    </a:lnTo>
                    <a:lnTo>
                      <a:pt x="214" y="218"/>
                    </a:lnTo>
                    <a:lnTo>
                      <a:pt x="224" y="220"/>
                    </a:lnTo>
                    <a:lnTo>
                      <a:pt x="242" y="224"/>
                    </a:lnTo>
                    <a:lnTo>
                      <a:pt x="258" y="222"/>
                    </a:lnTo>
                    <a:lnTo>
                      <a:pt x="274" y="218"/>
                    </a:lnTo>
                    <a:lnTo>
                      <a:pt x="284" y="212"/>
                    </a:lnTo>
                    <a:lnTo>
                      <a:pt x="290" y="208"/>
                    </a:lnTo>
                    <a:lnTo>
                      <a:pt x="290" y="208"/>
                    </a:lnTo>
                    <a:lnTo>
                      <a:pt x="292" y="202"/>
                    </a:lnTo>
                    <a:lnTo>
                      <a:pt x="296" y="198"/>
                    </a:lnTo>
                    <a:lnTo>
                      <a:pt x="308" y="188"/>
                    </a:lnTo>
                    <a:lnTo>
                      <a:pt x="318" y="182"/>
                    </a:lnTo>
                    <a:lnTo>
                      <a:pt x="326" y="180"/>
                    </a:lnTo>
                    <a:lnTo>
                      <a:pt x="326" y="180"/>
                    </a:lnTo>
                    <a:lnTo>
                      <a:pt x="328" y="180"/>
                    </a:lnTo>
                    <a:lnTo>
                      <a:pt x="328" y="178"/>
                    </a:lnTo>
                    <a:lnTo>
                      <a:pt x="324" y="174"/>
                    </a:lnTo>
                    <a:lnTo>
                      <a:pt x="318" y="168"/>
                    </a:lnTo>
                    <a:lnTo>
                      <a:pt x="312" y="166"/>
                    </a:lnTo>
                    <a:lnTo>
                      <a:pt x="312" y="166"/>
                    </a:lnTo>
                    <a:lnTo>
                      <a:pt x="316" y="158"/>
                    </a:lnTo>
                    <a:lnTo>
                      <a:pt x="320" y="152"/>
                    </a:lnTo>
                    <a:lnTo>
                      <a:pt x="330" y="142"/>
                    </a:lnTo>
                    <a:lnTo>
                      <a:pt x="338" y="138"/>
                    </a:lnTo>
                    <a:lnTo>
                      <a:pt x="340" y="136"/>
                    </a:lnTo>
                    <a:lnTo>
                      <a:pt x="340" y="136"/>
                    </a:lnTo>
                    <a:lnTo>
                      <a:pt x="346" y="134"/>
                    </a:lnTo>
                    <a:lnTo>
                      <a:pt x="356" y="130"/>
                    </a:lnTo>
                    <a:lnTo>
                      <a:pt x="358" y="126"/>
                    </a:lnTo>
                    <a:lnTo>
                      <a:pt x="358" y="122"/>
                    </a:lnTo>
                    <a:lnTo>
                      <a:pt x="354" y="118"/>
                    </a:lnTo>
                    <a:lnTo>
                      <a:pt x="342" y="114"/>
                    </a:lnTo>
                    <a:lnTo>
                      <a:pt x="342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" name="Rectangle 79"/>
              <p:cNvSpPr>
                <a:spLocks noChangeArrowheads="1"/>
              </p:cNvSpPr>
              <p:nvPr/>
            </p:nvSpPr>
            <p:spPr bwMode="auto">
              <a:xfrm>
                <a:off x="5626" y="1370"/>
                <a:ext cx="142" cy="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" name="Freeform 80"/>
              <p:cNvSpPr>
                <a:spLocks/>
              </p:cNvSpPr>
              <p:nvPr/>
            </p:nvSpPr>
            <p:spPr bwMode="auto">
              <a:xfrm>
                <a:off x="5146" y="1708"/>
                <a:ext cx="52" cy="212"/>
              </a:xfrm>
              <a:custGeom>
                <a:avLst/>
                <a:gdLst>
                  <a:gd name="T0" fmla="*/ 26 w 52"/>
                  <a:gd name="T1" fmla="*/ 0 h 212"/>
                  <a:gd name="T2" fmla="*/ 26 w 52"/>
                  <a:gd name="T3" fmla="*/ 0 h 212"/>
                  <a:gd name="T4" fmla="*/ 36 w 52"/>
                  <a:gd name="T5" fmla="*/ 20 h 212"/>
                  <a:gd name="T6" fmla="*/ 46 w 52"/>
                  <a:gd name="T7" fmla="*/ 38 h 212"/>
                  <a:gd name="T8" fmla="*/ 50 w 52"/>
                  <a:gd name="T9" fmla="*/ 48 h 212"/>
                  <a:gd name="T10" fmla="*/ 52 w 52"/>
                  <a:gd name="T11" fmla="*/ 58 h 212"/>
                  <a:gd name="T12" fmla="*/ 50 w 52"/>
                  <a:gd name="T13" fmla="*/ 66 h 212"/>
                  <a:gd name="T14" fmla="*/ 46 w 52"/>
                  <a:gd name="T15" fmla="*/ 74 h 212"/>
                  <a:gd name="T16" fmla="*/ 46 w 52"/>
                  <a:gd name="T17" fmla="*/ 74 h 212"/>
                  <a:gd name="T18" fmla="*/ 36 w 52"/>
                  <a:gd name="T19" fmla="*/ 82 h 212"/>
                  <a:gd name="T20" fmla="*/ 34 w 52"/>
                  <a:gd name="T21" fmla="*/ 86 h 212"/>
                  <a:gd name="T22" fmla="*/ 32 w 52"/>
                  <a:gd name="T23" fmla="*/ 92 h 212"/>
                  <a:gd name="T24" fmla="*/ 32 w 52"/>
                  <a:gd name="T25" fmla="*/ 92 h 212"/>
                  <a:gd name="T26" fmla="*/ 32 w 52"/>
                  <a:gd name="T27" fmla="*/ 94 h 212"/>
                  <a:gd name="T28" fmla="*/ 42 w 52"/>
                  <a:gd name="T29" fmla="*/ 94 h 212"/>
                  <a:gd name="T30" fmla="*/ 42 w 52"/>
                  <a:gd name="T31" fmla="*/ 212 h 212"/>
                  <a:gd name="T32" fmla="*/ 10 w 52"/>
                  <a:gd name="T33" fmla="*/ 212 h 212"/>
                  <a:gd name="T34" fmla="*/ 10 w 52"/>
                  <a:gd name="T35" fmla="*/ 94 h 212"/>
                  <a:gd name="T36" fmla="*/ 18 w 52"/>
                  <a:gd name="T37" fmla="*/ 94 h 212"/>
                  <a:gd name="T38" fmla="*/ 18 w 52"/>
                  <a:gd name="T39" fmla="*/ 94 h 212"/>
                  <a:gd name="T40" fmla="*/ 18 w 52"/>
                  <a:gd name="T41" fmla="*/ 92 h 212"/>
                  <a:gd name="T42" fmla="*/ 18 w 52"/>
                  <a:gd name="T43" fmla="*/ 92 h 212"/>
                  <a:gd name="T44" fmla="*/ 16 w 52"/>
                  <a:gd name="T45" fmla="*/ 86 h 212"/>
                  <a:gd name="T46" fmla="*/ 14 w 52"/>
                  <a:gd name="T47" fmla="*/ 82 h 212"/>
                  <a:gd name="T48" fmla="*/ 6 w 52"/>
                  <a:gd name="T49" fmla="*/ 74 h 212"/>
                  <a:gd name="T50" fmla="*/ 6 w 52"/>
                  <a:gd name="T51" fmla="*/ 74 h 212"/>
                  <a:gd name="T52" fmla="*/ 0 w 52"/>
                  <a:gd name="T53" fmla="*/ 66 h 212"/>
                  <a:gd name="T54" fmla="*/ 0 w 52"/>
                  <a:gd name="T55" fmla="*/ 58 h 212"/>
                  <a:gd name="T56" fmla="*/ 0 w 52"/>
                  <a:gd name="T57" fmla="*/ 48 h 212"/>
                  <a:gd name="T58" fmla="*/ 4 w 52"/>
                  <a:gd name="T59" fmla="*/ 38 h 212"/>
                  <a:gd name="T60" fmla="*/ 16 w 52"/>
                  <a:gd name="T61" fmla="*/ 20 h 212"/>
                  <a:gd name="T62" fmla="*/ 26 w 52"/>
                  <a:gd name="T63" fmla="*/ 0 h 212"/>
                  <a:gd name="T64" fmla="*/ 26 w 52"/>
                  <a:gd name="T65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2" h="212">
                    <a:moveTo>
                      <a:pt x="26" y="0"/>
                    </a:moveTo>
                    <a:lnTo>
                      <a:pt x="26" y="0"/>
                    </a:lnTo>
                    <a:lnTo>
                      <a:pt x="36" y="20"/>
                    </a:lnTo>
                    <a:lnTo>
                      <a:pt x="46" y="38"/>
                    </a:lnTo>
                    <a:lnTo>
                      <a:pt x="50" y="48"/>
                    </a:lnTo>
                    <a:lnTo>
                      <a:pt x="52" y="58"/>
                    </a:lnTo>
                    <a:lnTo>
                      <a:pt x="50" y="66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36" y="82"/>
                    </a:lnTo>
                    <a:lnTo>
                      <a:pt x="34" y="86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2" y="94"/>
                    </a:lnTo>
                    <a:lnTo>
                      <a:pt x="42" y="94"/>
                    </a:lnTo>
                    <a:lnTo>
                      <a:pt x="42" y="212"/>
                    </a:lnTo>
                    <a:lnTo>
                      <a:pt x="10" y="212"/>
                    </a:lnTo>
                    <a:lnTo>
                      <a:pt x="10" y="94"/>
                    </a:lnTo>
                    <a:lnTo>
                      <a:pt x="18" y="94"/>
                    </a:lnTo>
                    <a:lnTo>
                      <a:pt x="18" y="94"/>
                    </a:lnTo>
                    <a:lnTo>
                      <a:pt x="18" y="92"/>
                    </a:lnTo>
                    <a:lnTo>
                      <a:pt x="18" y="92"/>
                    </a:lnTo>
                    <a:lnTo>
                      <a:pt x="16" y="86"/>
                    </a:lnTo>
                    <a:lnTo>
                      <a:pt x="14" y="82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0" y="66"/>
                    </a:lnTo>
                    <a:lnTo>
                      <a:pt x="0" y="58"/>
                    </a:lnTo>
                    <a:lnTo>
                      <a:pt x="0" y="48"/>
                    </a:lnTo>
                    <a:lnTo>
                      <a:pt x="4" y="38"/>
                    </a:lnTo>
                    <a:lnTo>
                      <a:pt x="16" y="2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" name="Freeform 81"/>
              <p:cNvSpPr>
                <a:spLocks/>
              </p:cNvSpPr>
              <p:nvPr/>
            </p:nvSpPr>
            <p:spPr bwMode="auto">
              <a:xfrm>
                <a:off x="5636" y="1624"/>
                <a:ext cx="22" cy="34"/>
              </a:xfrm>
              <a:custGeom>
                <a:avLst/>
                <a:gdLst>
                  <a:gd name="T0" fmla="*/ 20 w 22"/>
                  <a:gd name="T1" fmla="*/ 10 h 34"/>
                  <a:gd name="T2" fmla="*/ 12 w 22"/>
                  <a:gd name="T3" fmla="*/ 0 h 34"/>
                  <a:gd name="T4" fmla="*/ 2 w 22"/>
                  <a:gd name="T5" fmla="*/ 10 h 34"/>
                  <a:gd name="T6" fmla="*/ 0 w 22"/>
                  <a:gd name="T7" fmla="*/ 22 h 34"/>
                  <a:gd name="T8" fmla="*/ 4 w 22"/>
                  <a:gd name="T9" fmla="*/ 28 h 34"/>
                  <a:gd name="T10" fmla="*/ 12 w 22"/>
                  <a:gd name="T11" fmla="*/ 34 h 34"/>
                  <a:gd name="T12" fmla="*/ 18 w 22"/>
                  <a:gd name="T13" fmla="*/ 28 h 34"/>
                  <a:gd name="T14" fmla="*/ 22 w 22"/>
                  <a:gd name="T15" fmla="*/ 22 h 34"/>
                  <a:gd name="T16" fmla="*/ 20 w 22"/>
                  <a:gd name="T17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4">
                    <a:moveTo>
                      <a:pt x="20" y="10"/>
                    </a:moveTo>
                    <a:lnTo>
                      <a:pt x="12" y="0"/>
                    </a:lnTo>
                    <a:lnTo>
                      <a:pt x="2" y="10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12" y="34"/>
                    </a:lnTo>
                    <a:lnTo>
                      <a:pt x="18" y="28"/>
                    </a:lnTo>
                    <a:lnTo>
                      <a:pt x="22" y="22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C91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" name="Freeform 82"/>
              <p:cNvSpPr>
                <a:spLocks noEditPoints="1"/>
              </p:cNvSpPr>
              <p:nvPr/>
            </p:nvSpPr>
            <p:spPr bwMode="auto">
              <a:xfrm>
                <a:off x="5644" y="1592"/>
                <a:ext cx="8" cy="24"/>
              </a:xfrm>
              <a:custGeom>
                <a:avLst/>
                <a:gdLst>
                  <a:gd name="T0" fmla="*/ 4 w 8"/>
                  <a:gd name="T1" fmla="*/ 0 h 24"/>
                  <a:gd name="T2" fmla="*/ 4 w 8"/>
                  <a:gd name="T3" fmla="*/ 0 h 24"/>
                  <a:gd name="T4" fmla="*/ 0 w 8"/>
                  <a:gd name="T5" fmla="*/ 0 h 24"/>
                  <a:gd name="T6" fmla="*/ 0 w 8"/>
                  <a:gd name="T7" fmla="*/ 4 h 24"/>
                  <a:gd name="T8" fmla="*/ 0 w 8"/>
                  <a:gd name="T9" fmla="*/ 4 h 24"/>
                  <a:gd name="T10" fmla="*/ 0 w 8"/>
                  <a:gd name="T11" fmla="*/ 6 h 24"/>
                  <a:gd name="T12" fmla="*/ 4 w 8"/>
                  <a:gd name="T13" fmla="*/ 8 h 24"/>
                  <a:gd name="T14" fmla="*/ 4 w 8"/>
                  <a:gd name="T15" fmla="*/ 8 h 24"/>
                  <a:gd name="T16" fmla="*/ 6 w 8"/>
                  <a:gd name="T17" fmla="*/ 6 h 24"/>
                  <a:gd name="T18" fmla="*/ 8 w 8"/>
                  <a:gd name="T19" fmla="*/ 4 h 24"/>
                  <a:gd name="T20" fmla="*/ 8 w 8"/>
                  <a:gd name="T21" fmla="*/ 4 h 24"/>
                  <a:gd name="T22" fmla="*/ 6 w 8"/>
                  <a:gd name="T23" fmla="*/ 0 h 24"/>
                  <a:gd name="T24" fmla="*/ 4 w 8"/>
                  <a:gd name="T25" fmla="*/ 0 h 24"/>
                  <a:gd name="T26" fmla="*/ 4 w 8"/>
                  <a:gd name="T27" fmla="*/ 0 h 24"/>
                  <a:gd name="T28" fmla="*/ 4 w 8"/>
                  <a:gd name="T29" fmla="*/ 16 h 24"/>
                  <a:gd name="T30" fmla="*/ 4 w 8"/>
                  <a:gd name="T31" fmla="*/ 16 h 24"/>
                  <a:gd name="T32" fmla="*/ 0 w 8"/>
                  <a:gd name="T33" fmla="*/ 18 h 24"/>
                  <a:gd name="T34" fmla="*/ 0 w 8"/>
                  <a:gd name="T35" fmla="*/ 20 h 24"/>
                  <a:gd name="T36" fmla="*/ 0 w 8"/>
                  <a:gd name="T37" fmla="*/ 20 h 24"/>
                  <a:gd name="T38" fmla="*/ 0 w 8"/>
                  <a:gd name="T39" fmla="*/ 24 h 24"/>
                  <a:gd name="T40" fmla="*/ 4 w 8"/>
                  <a:gd name="T41" fmla="*/ 24 h 24"/>
                  <a:gd name="T42" fmla="*/ 4 w 8"/>
                  <a:gd name="T43" fmla="*/ 24 h 24"/>
                  <a:gd name="T44" fmla="*/ 6 w 8"/>
                  <a:gd name="T45" fmla="*/ 24 h 24"/>
                  <a:gd name="T46" fmla="*/ 8 w 8"/>
                  <a:gd name="T47" fmla="*/ 20 h 24"/>
                  <a:gd name="T48" fmla="*/ 8 w 8"/>
                  <a:gd name="T49" fmla="*/ 20 h 24"/>
                  <a:gd name="T50" fmla="*/ 6 w 8"/>
                  <a:gd name="T51" fmla="*/ 18 h 24"/>
                  <a:gd name="T52" fmla="*/ 4 w 8"/>
                  <a:gd name="T53" fmla="*/ 16 h 24"/>
                  <a:gd name="T54" fmla="*/ 4 w 8"/>
                  <a:gd name="T55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2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4" y="16"/>
                    </a:moveTo>
                    <a:lnTo>
                      <a:pt x="4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4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" name="Freeform 83"/>
              <p:cNvSpPr>
                <a:spLocks/>
              </p:cNvSpPr>
              <p:nvPr/>
            </p:nvSpPr>
            <p:spPr bwMode="auto">
              <a:xfrm>
                <a:off x="5442" y="1730"/>
                <a:ext cx="22" cy="32"/>
              </a:xfrm>
              <a:custGeom>
                <a:avLst/>
                <a:gdLst>
                  <a:gd name="T0" fmla="*/ 20 w 22"/>
                  <a:gd name="T1" fmla="*/ 8 h 32"/>
                  <a:gd name="T2" fmla="*/ 12 w 22"/>
                  <a:gd name="T3" fmla="*/ 0 h 32"/>
                  <a:gd name="T4" fmla="*/ 2 w 22"/>
                  <a:gd name="T5" fmla="*/ 8 h 32"/>
                  <a:gd name="T6" fmla="*/ 0 w 22"/>
                  <a:gd name="T7" fmla="*/ 20 h 32"/>
                  <a:gd name="T8" fmla="*/ 4 w 22"/>
                  <a:gd name="T9" fmla="*/ 28 h 32"/>
                  <a:gd name="T10" fmla="*/ 12 w 22"/>
                  <a:gd name="T11" fmla="*/ 32 h 32"/>
                  <a:gd name="T12" fmla="*/ 18 w 22"/>
                  <a:gd name="T13" fmla="*/ 28 h 32"/>
                  <a:gd name="T14" fmla="*/ 22 w 22"/>
                  <a:gd name="T15" fmla="*/ 20 h 32"/>
                  <a:gd name="T16" fmla="*/ 20 w 22"/>
                  <a:gd name="T1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2">
                    <a:moveTo>
                      <a:pt x="20" y="8"/>
                    </a:moveTo>
                    <a:lnTo>
                      <a:pt x="12" y="0"/>
                    </a:lnTo>
                    <a:lnTo>
                      <a:pt x="2" y="8"/>
                    </a:lnTo>
                    <a:lnTo>
                      <a:pt x="0" y="20"/>
                    </a:lnTo>
                    <a:lnTo>
                      <a:pt x="4" y="28"/>
                    </a:lnTo>
                    <a:lnTo>
                      <a:pt x="12" y="32"/>
                    </a:lnTo>
                    <a:lnTo>
                      <a:pt x="18" y="28"/>
                    </a:lnTo>
                    <a:lnTo>
                      <a:pt x="22" y="20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C91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" name="Freeform 84"/>
              <p:cNvSpPr>
                <a:spLocks noEditPoints="1"/>
              </p:cNvSpPr>
              <p:nvPr/>
            </p:nvSpPr>
            <p:spPr bwMode="auto">
              <a:xfrm>
                <a:off x="5450" y="1696"/>
                <a:ext cx="8" cy="26"/>
              </a:xfrm>
              <a:custGeom>
                <a:avLst/>
                <a:gdLst>
                  <a:gd name="T0" fmla="*/ 4 w 8"/>
                  <a:gd name="T1" fmla="*/ 0 h 26"/>
                  <a:gd name="T2" fmla="*/ 4 w 8"/>
                  <a:gd name="T3" fmla="*/ 0 h 26"/>
                  <a:gd name="T4" fmla="*/ 0 w 8"/>
                  <a:gd name="T5" fmla="*/ 2 h 26"/>
                  <a:gd name="T6" fmla="*/ 0 w 8"/>
                  <a:gd name="T7" fmla="*/ 4 h 26"/>
                  <a:gd name="T8" fmla="*/ 0 w 8"/>
                  <a:gd name="T9" fmla="*/ 4 h 26"/>
                  <a:gd name="T10" fmla="*/ 0 w 8"/>
                  <a:gd name="T11" fmla="*/ 8 h 26"/>
                  <a:gd name="T12" fmla="*/ 4 w 8"/>
                  <a:gd name="T13" fmla="*/ 8 h 26"/>
                  <a:gd name="T14" fmla="*/ 4 w 8"/>
                  <a:gd name="T15" fmla="*/ 8 h 26"/>
                  <a:gd name="T16" fmla="*/ 6 w 8"/>
                  <a:gd name="T17" fmla="*/ 8 h 26"/>
                  <a:gd name="T18" fmla="*/ 8 w 8"/>
                  <a:gd name="T19" fmla="*/ 4 h 26"/>
                  <a:gd name="T20" fmla="*/ 8 w 8"/>
                  <a:gd name="T21" fmla="*/ 4 h 26"/>
                  <a:gd name="T22" fmla="*/ 6 w 8"/>
                  <a:gd name="T23" fmla="*/ 2 h 26"/>
                  <a:gd name="T24" fmla="*/ 4 w 8"/>
                  <a:gd name="T25" fmla="*/ 0 h 26"/>
                  <a:gd name="T26" fmla="*/ 4 w 8"/>
                  <a:gd name="T27" fmla="*/ 0 h 26"/>
                  <a:gd name="T28" fmla="*/ 4 w 8"/>
                  <a:gd name="T29" fmla="*/ 18 h 26"/>
                  <a:gd name="T30" fmla="*/ 4 w 8"/>
                  <a:gd name="T31" fmla="*/ 18 h 26"/>
                  <a:gd name="T32" fmla="*/ 0 w 8"/>
                  <a:gd name="T33" fmla="*/ 18 h 26"/>
                  <a:gd name="T34" fmla="*/ 0 w 8"/>
                  <a:gd name="T35" fmla="*/ 22 h 26"/>
                  <a:gd name="T36" fmla="*/ 0 w 8"/>
                  <a:gd name="T37" fmla="*/ 22 h 26"/>
                  <a:gd name="T38" fmla="*/ 0 w 8"/>
                  <a:gd name="T39" fmla="*/ 24 h 26"/>
                  <a:gd name="T40" fmla="*/ 4 w 8"/>
                  <a:gd name="T41" fmla="*/ 26 h 26"/>
                  <a:gd name="T42" fmla="*/ 4 w 8"/>
                  <a:gd name="T43" fmla="*/ 26 h 26"/>
                  <a:gd name="T44" fmla="*/ 6 w 8"/>
                  <a:gd name="T45" fmla="*/ 24 h 26"/>
                  <a:gd name="T46" fmla="*/ 8 w 8"/>
                  <a:gd name="T47" fmla="*/ 22 h 26"/>
                  <a:gd name="T48" fmla="*/ 8 w 8"/>
                  <a:gd name="T49" fmla="*/ 22 h 26"/>
                  <a:gd name="T50" fmla="*/ 6 w 8"/>
                  <a:gd name="T51" fmla="*/ 18 h 26"/>
                  <a:gd name="T52" fmla="*/ 4 w 8"/>
                  <a:gd name="T53" fmla="*/ 18 h 26"/>
                  <a:gd name="T54" fmla="*/ 4 w 8"/>
                  <a:gd name="T5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26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4" y="18"/>
                    </a:moveTo>
                    <a:lnTo>
                      <a:pt x="4" y="18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4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4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" name="Freeform 85"/>
              <p:cNvSpPr>
                <a:spLocks/>
              </p:cNvSpPr>
              <p:nvPr/>
            </p:nvSpPr>
            <p:spPr bwMode="auto">
              <a:xfrm>
                <a:off x="5264" y="1976"/>
                <a:ext cx="22" cy="32"/>
              </a:xfrm>
              <a:custGeom>
                <a:avLst/>
                <a:gdLst>
                  <a:gd name="T0" fmla="*/ 20 w 22"/>
                  <a:gd name="T1" fmla="*/ 10 h 32"/>
                  <a:gd name="T2" fmla="*/ 10 w 22"/>
                  <a:gd name="T3" fmla="*/ 0 h 32"/>
                  <a:gd name="T4" fmla="*/ 2 w 22"/>
                  <a:gd name="T5" fmla="*/ 10 h 32"/>
                  <a:gd name="T6" fmla="*/ 0 w 22"/>
                  <a:gd name="T7" fmla="*/ 22 h 32"/>
                  <a:gd name="T8" fmla="*/ 4 w 22"/>
                  <a:gd name="T9" fmla="*/ 28 h 32"/>
                  <a:gd name="T10" fmla="*/ 10 w 22"/>
                  <a:gd name="T11" fmla="*/ 32 h 32"/>
                  <a:gd name="T12" fmla="*/ 18 w 22"/>
                  <a:gd name="T13" fmla="*/ 28 h 32"/>
                  <a:gd name="T14" fmla="*/ 22 w 22"/>
                  <a:gd name="T15" fmla="*/ 22 h 32"/>
                  <a:gd name="T16" fmla="*/ 20 w 22"/>
                  <a:gd name="T17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2">
                    <a:moveTo>
                      <a:pt x="20" y="10"/>
                    </a:moveTo>
                    <a:lnTo>
                      <a:pt x="10" y="0"/>
                    </a:lnTo>
                    <a:lnTo>
                      <a:pt x="2" y="10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8" y="28"/>
                    </a:lnTo>
                    <a:lnTo>
                      <a:pt x="22" y="22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C91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" name="Freeform 86"/>
              <p:cNvSpPr>
                <a:spLocks noEditPoints="1"/>
              </p:cNvSpPr>
              <p:nvPr/>
            </p:nvSpPr>
            <p:spPr bwMode="auto">
              <a:xfrm>
                <a:off x="5270" y="1942"/>
                <a:ext cx="8" cy="26"/>
              </a:xfrm>
              <a:custGeom>
                <a:avLst/>
                <a:gdLst>
                  <a:gd name="T0" fmla="*/ 4 w 8"/>
                  <a:gd name="T1" fmla="*/ 0 h 26"/>
                  <a:gd name="T2" fmla="*/ 4 w 8"/>
                  <a:gd name="T3" fmla="*/ 0 h 26"/>
                  <a:gd name="T4" fmla="*/ 2 w 8"/>
                  <a:gd name="T5" fmla="*/ 2 h 26"/>
                  <a:gd name="T6" fmla="*/ 0 w 8"/>
                  <a:gd name="T7" fmla="*/ 4 h 26"/>
                  <a:gd name="T8" fmla="*/ 0 w 8"/>
                  <a:gd name="T9" fmla="*/ 4 h 26"/>
                  <a:gd name="T10" fmla="*/ 2 w 8"/>
                  <a:gd name="T11" fmla="*/ 8 h 26"/>
                  <a:gd name="T12" fmla="*/ 4 w 8"/>
                  <a:gd name="T13" fmla="*/ 10 h 26"/>
                  <a:gd name="T14" fmla="*/ 4 w 8"/>
                  <a:gd name="T15" fmla="*/ 10 h 26"/>
                  <a:gd name="T16" fmla="*/ 8 w 8"/>
                  <a:gd name="T17" fmla="*/ 8 h 26"/>
                  <a:gd name="T18" fmla="*/ 8 w 8"/>
                  <a:gd name="T19" fmla="*/ 4 h 26"/>
                  <a:gd name="T20" fmla="*/ 8 w 8"/>
                  <a:gd name="T21" fmla="*/ 4 h 26"/>
                  <a:gd name="T22" fmla="*/ 8 w 8"/>
                  <a:gd name="T23" fmla="*/ 2 h 26"/>
                  <a:gd name="T24" fmla="*/ 4 w 8"/>
                  <a:gd name="T25" fmla="*/ 0 h 26"/>
                  <a:gd name="T26" fmla="*/ 4 w 8"/>
                  <a:gd name="T27" fmla="*/ 0 h 26"/>
                  <a:gd name="T28" fmla="*/ 4 w 8"/>
                  <a:gd name="T29" fmla="*/ 18 h 26"/>
                  <a:gd name="T30" fmla="*/ 4 w 8"/>
                  <a:gd name="T31" fmla="*/ 18 h 26"/>
                  <a:gd name="T32" fmla="*/ 2 w 8"/>
                  <a:gd name="T33" fmla="*/ 18 h 26"/>
                  <a:gd name="T34" fmla="*/ 0 w 8"/>
                  <a:gd name="T35" fmla="*/ 22 h 26"/>
                  <a:gd name="T36" fmla="*/ 0 w 8"/>
                  <a:gd name="T37" fmla="*/ 22 h 26"/>
                  <a:gd name="T38" fmla="*/ 2 w 8"/>
                  <a:gd name="T39" fmla="*/ 24 h 26"/>
                  <a:gd name="T40" fmla="*/ 4 w 8"/>
                  <a:gd name="T41" fmla="*/ 26 h 26"/>
                  <a:gd name="T42" fmla="*/ 4 w 8"/>
                  <a:gd name="T43" fmla="*/ 26 h 26"/>
                  <a:gd name="T44" fmla="*/ 8 w 8"/>
                  <a:gd name="T45" fmla="*/ 24 h 26"/>
                  <a:gd name="T46" fmla="*/ 8 w 8"/>
                  <a:gd name="T47" fmla="*/ 22 h 26"/>
                  <a:gd name="T48" fmla="*/ 8 w 8"/>
                  <a:gd name="T49" fmla="*/ 22 h 26"/>
                  <a:gd name="T50" fmla="*/ 8 w 8"/>
                  <a:gd name="T51" fmla="*/ 18 h 26"/>
                  <a:gd name="T52" fmla="*/ 4 w 8"/>
                  <a:gd name="T53" fmla="*/ 18 h 26"/>
                  <a:gd name="T54" fmla="*/ 4 w 8"/>
                  <a:gd name="T5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26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4" y="18"/>
                    </a:moveTo>
                    <a:lnTo>
                      <a:pt x="4" y="18"/>
                    </a:lnTo>
                    <a:lnTo>
                      <a:pt x="2" y="1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8" y="24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4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" name="Freeform 87"/>
              <p:cNvSpPr>
                <a:spLocks/>
              </p:cNvSpPr>
              <p:nvPr/>
            </p:nvSpPr>
            <p:spPr bwMode="auto">
              <a:xfrm>
                <a:off x="5618" y="2040"/>
                <a:ext cx="22" cy="32"/>
              </a:xfrm>
              <a:custGeom>
                <a:avLst/>
                <a:gdLst>
                  <a:gd name="T0" fmla="*/ 20 w 22"/>
                  <a:gd name="T1" fmla="*/ 8 h 32"/>
                  <a:gd name="T2" fmla="*/ 10 w 22"/>
                  <a:gd name="T3" fmla="*/ 0 h 32"/>
                  <a:gd name="T4" fmla="*/ 2 w 22"/>
                  <a:gd name="T5" fmla="*/ 8 h 32"/>
                  <a:gd name="T6" fmla="*/ 0 w 22"/>
                  <a:gd name="T7" fmla="*/ 20 h 32"/>
                  <a:gd name="T8" fmla="*/ 4 w 22"/>
                  <a:gd name="T9" fmla="*/ 28 h 32"/>
                  <a:gd name="T10" fmla="*/ 10 w 22"/>
                  <a:gd name="T11" fmla="*/ 32 h 32"/>
                  <a:gd name="T12" fmla="*/ 18 w 22"/>
                  <a:gd name="T13" fmla="*/ 28 h 32"/>
                  <a:gd name="T14" fmla="*/ 22 w 22"/>
                  <a:gd name="T15" fmla="*/ 20 h 32"/>
                  <a:gd name="T16" fmla="*/ 20 w 22"/>
                  <a:gd name="T1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2">
                    <a:moveTo>
                      <a:pt x="20" y="8"/>
                    </a:moveTo>
                    <a:lnTo>
                      <a:pt x="10" y="0"/>
                    </a:lnTo>
                    <a:lnTo>
                      <a:pt x="2" y="8"/>
                    </a:lnTo>
                    <a:lnTo>
                      <a:pt x="0" y="20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8" y="28"/>
                    </a:lnTo>
                    <a:lnTo>
                      <a:pt x="22" y="20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C91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" name="Freeform 88"/>
              <p:cNvSpPr>
                <a:spLocks noEditPoints="1"/>
              </p:cNvSpPr>
              <p:nvPr/>
            </p:nvSpPr>
            <p:spPr bwMode="auto">
              <a:xfrm>
                <a:off x="5624" y="2006"/>
                <a:ext cx="8" cy="26"/>
              </a:xfrm>
              <a:custGeom>
                <a:avLst/>
                <a:gdLst>
                  <a:gd name="T0" fmla="*/ 4 w 8"/>
                  <a:gd name="T1" fmla="*/ 0 h 26"/>
                  <a:gd name="T2" fmla="*/ 4 w 8"/>
                  <a:gd name="T3" fmla="*/ 0 h 26"/>
                  <a:gd name="T4" fmla="*/ 2 w 8"/>
                  <a:gd name="T5" fmla="*/ 2 h 26"/>
                  <a:gd name="T6" fmla="*/ 0 w 8"/>
                  <a:gd name="T7" fmla="*/ 4 h 26"/>
                  <a:gd name="T8" fmla="*/ 0 w 8"/>
                  <a:gd name="T9" fmla="*/ 4 h 26"/>
                  <a:gd name="T10" fmla="*/ 2 w 8"/>
                  <a:gd name="T11" fmla="*/ 8 h 26"/>
                  <a:gd name="T12" fmla="*/ 4 w 8"/>
                  <a:gd name="T13" fmla="*/ 8 h 26"/>
                  <a:gd name="T14" fmla="*/ 4 w 8"/>
                  <a:gd name="T15" fmla="*/ 8 h 26"/>
                  <a:gd name="T16" fmla="*/ 8 w 8"/>
                  <a:gd name="T17" fmla="*/ 8 h 26"/>
                  <a:gd name="T18" fmla="*/ 8 w 8"/>
                  <a:gd name="T19" fmla="*/ 4 h 26"/>
                  <a:gd name="T20" fmla="*/ 8 w 8"/>
                  <a:gd name="T21" fmla="*/ 4 h 26"/>
                  <a:gd name="T22" fmla="*/ 8 w 8"/>
                  <a:gd name="T23" fmla="*/ 2 h 26"/>
                  <a:gd name="T24" fmla="*/ 4 w 8"/>
                  <a:gd name="T25" fmla="*/ 0 h 26"/>
                  <a:gd name="T26" fmla="*/ 4 w 8"/>
                  <a:gd name="T27" fmla="*/ 0 h 26"/>
                  <a:gd name="T28" fmla="*/ 4 w 8"/>
                  <a:gd name="T29" fmla="*/ 18 h 26"/>
                  <a:gd name="T30" fmla="*/ 4 w 8"/>
                  <a:gd name="T31" fmla="*/ 18 h 26"/>
                  <a:gd name="T32" fmla="*/ 2 w 8"/>
                  <a:gd name="T33" fmla="*/ 18 h 26"/>
                  <a:gd name="T34" fmla="*/ 0 w 8"/>
                  <a:gd name="T35" fmla="*/ 22 h 26"/>
                  <a:gd name="T36" fmla="*/ 0 w 8"/>
                  <a:gd name="T37" fmla="*/ 22 h 26"/>
                  <a:gd name="T38" fmla="*/ 2 w 8"/>
                  <a:gd name="T39" fmla="*/ 24 h 26"/>
                  <a:gd name="T40" fmla="*/ 4 w 8"/>
                  <a:gd name="T41" fmla="*/ 26 h 26"/>
                  <a:gd name="T42" fmla="*/ 4 w 8"/>
                  <a:gd name="T43" fmla="*/ 26 h 26"/>
                  <a:gd name="T44" fmla="*/ 8 w 8"/>
                  <a:gd name="T45" fmla="*/ 24 h 26"/>
                  <a:gd name="T46" fmla="*/ 8 w 8"/>
                  <a:gd name="T47" fmla="*/ 22 h 26"/>
                  <a:gd name="T48" fmla="*/ 8 w 8"/>
                  <a:gd name="T49" fmla="*/ 22 h 26"/>
                  <a:gd name="T50" fmla="*/ 8 w 8"/>
                  <a:gd name="T51" fmla="*/ 18 h 26"/>
                  <a:gd name="T52" fmla="*/ 4 w 8"/>
                  <a:gd name="T53" fmla="*/ 18 h 26"/>
                  <a:gd name="T54" fmla="*/ 4 w 8"/>
                  <a:gd name="T5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26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4" y="18"/>
                    </a:moveTo>
                    <a:lnTo>
                      <a:pt x="4" y="18"/>
                    </a:lnTo>
                    <a:lnTo>
                      <a:pt x="2" y="1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8" y="24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4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" name="Freeform 89"/>
              <p:cNvSpPr>
                <a:spLocks/>
              </p:cNvSpPr>
              <p:nvPr/>
            </p:nvSpPr>
            <p:spPr bwMode="auto">
              <a:xfrm>
                <a:off x="5122" y="2150"/>
                <a:ext cx="22" cy="32"/>
              </a:xfrm>
              <a:custGeom>
                <a:avLst/>
                <a:gdLst>
                  <a:gd name="T0" fmla="*/ 20 w 22"/>
                  <a:gd name="T1" fmla="*/ 10 h 32"/>
                  <a:gd name="T2" fmla="*/ 10 w 22"/>
                  <a:gd name="T3" fmla="*/ 0 h 32"/>
                  <a:gd name="T4" fmla="*/ 2 w 22"/>
                  <a:gd name="T5" fmla="*/ 10 h 32"/>
                  <a:gd name="T6" fmla="*/ 0 w 22"/>
                  <a:gd name="T7" fmla="*/ 22 h 32"/>
                  <a:gd name="T8" fmla="*/ 4 w 22"/>
                  <a:gd name="T9" fmla="*/ 28 h 32"/>
                  <a:gd name="T10" fmla="*/ 10 w 22"/>
                  <a:gd name="T11" fmla="*/ 32 h 32"/>
                  <a:gd name="T12" fmla="*/ 18 w 22"/>
                  <a:gd name="T13" fmla="*/ 28 h 32"/>
                  <a:gd name="T14" fmla="*/ 22 w 22"/>
                  <a:gd name="T15" fmla="*/ 22 h 32"/>
                  <a:gd name="T16" fmla="*/ 20 w 22"/>
                  <a:gd name="T17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2">
                    <a:moveTo>
                      <a:pt x="20" y="10"/>
                    </a:moveTo>
                    <a:lnTo>
                      <a:pt x="10" y="0"/>
                    </a:lnTo>
                    <a:lnTo>
                      <a:pt x="2" y="10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8" y="28"/>
                    </a:lnTo>
                    <a:lnTo>
                      <a:pt x="22" y="22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C91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" name="Freeform 90"/>
              <p:cNvSpPr>
                <a:spLocks noEditPoints="1"/>
              </p:cNvSpPr>
              <p:nvPr/>
            </p:nvSpPr>
            <p:spPr bwMode="auto">
              <a:xfrm>
                <a:off x="5128" y="2118"/>
                <a:ext cx="8" cy="24"/>
              </a:xfrm>
              <a:custGeom>
                <a:avLst/>
                <a:gdLst>
                  <a:gd name="T0" fmla="*/ 4 w 8"/>
                  <a:gd name="T1" fmla="*/ 0 h 24"/>
                  <a:gd name="T2" fmla="*/ 4 w 8"/>
                  <a:gd name="T3" fmla="*/ 0 h 24"/>
                  <a:gd name="T4" fmla="*/ 2 w 8"/>
                  <a:gd name="T5" fmla="*/ 0 h 24"/>
                  <a:gd name="T6" fmla="*/ 0 w 8"/>
                  <a:gd name="T7" fmla="*/ 4 h 24"/>
                  <a:gd name="T8" fmla="*/ 0 w 8"/>
                  <a:gd name="T9" fmla="*/ 4 h 24"/>
                  <a:gd name="T10" fmla="*/ 2 w 8"/>
                  <a:gd name="T11" fmla="*/ 6 h 24"/>
                  <a:gd name="T12" fmla="*/ 4 w 8"/>
                  <a:gd name="T13" fmla="*/ 8 h 24"/>
                  <a:gd name="T14" fmla="*/ 4 w 8"/>
                  <a:gd name="T15" fmla="*/ 8 h 24"/>
                  <a:gd name="T16" fmla="*/ 8 w 8"/>
                  <a:gd name="T17" fmla="*/ 6 h 24"/>
                  <a:gd name="T18" fmla="*/ 8 w 8"/>
                  <a:gd name="T19" fmla="*/ 4 h 24"/>
                  <a:gd name="T20" fmla="*/ 8 w 8"/>
                  <a:gd name="T21" fmla="*/ 4 h 24"/>
                  <a:gd name="T22" fmla="*/ 8 w 8"/>
                  <a:gd name="T23" fmla="*/ 0 h 24"/>
                  <a:gd name="T24" fmla="*/ 4 w 8"/>
                  <a:gd name="T25" fmla="*/ 0 h 24"/>
                  <a:gd name="T26" fmla="*/ 4 w 8"/>
                  <a:gd name="T27" fmla="*/ 0 h 24"/>
                  <a:gd name="T28" fmla="*/ 4 w 8"/>
                  <a:gd name="T29" fmla="*/ 16 h 24"/>
                  <a:gd name="T30" fmla="*/ 4 w 8"/>
                  <a:gd name="T31" fmla="*/ 16 h 24"/>
                  <a:gd name="T32" fmla="*/ 2 w 8"/>
                  <a:gd name="T33" fmla="*/ 18 h 24"/>
                  <a:gd name="T34" fmla="*/ 0 w 8"/>
                  <a:gd name="T35" fmla="*/ 20 h 24"/>
                  <a:gd name="T36" fmla="*/ 0 w 8"/>
                  <a:gd name="T37" fmla="*/ 20 h 24"/>
                  <a:gd name="T38" fmla="*/ 2 w 8"/>
                  <a:gd name="T39" fmla="*/ 24 h 24"/>
                  <a:gd name="T40" fmla="*/ 4 w 8"/>
                  <a:gd name="T41" fmla="*/ 24 h 24"/>
                  <a:gd name="T42" fmla="*/ 4 w 8"/>
                  <a:gd name="T43" fmla="*/ 24 h 24"/>
                  <a:gd name="T44" fmla="*/ 8 w 8"/>
                  <a:gd name="T45" fmla="*/ 24 h 24"/>
                  <a:gd name="T46" fmla="*/ 8 w 8"/>
                  <a:gd name="T47" fmla="*/ 20 h 24"/>
                  <a:gd name="T48" fmla="*/ 8 w 8"/>
                  <a:gd name="T49" fmla="*/ 20 h 24"/>
                  <a:gd name="T50" fmla="*/ 8 w 8"/>
                  <a:gd name="T51" fmla="*/ 18 h 24"/>
                  <a:gd name="T52" fmla="*/ 4 w 8"/>
                  <a:gd name="T53" fmla="*/ 16 h 24"/>
                  <a:gd name="T54" fmla="*/ 4 w 8"/>
                  <a:gd name="T55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24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4" y="16"/>
                    </a:moveTo>
                    <a:lnTo>
                      <a:pt x="4" y="16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4" y="16"/>
                    </a:lnTo>
                    <a:lnTo>
                      <a:pt x="4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2" name="Freeform 91"/>
              <p:cNvSpPr>
                <a:spLocks/>
              </p:cNvSpPr>
              <p:nvPr/>
            </p:nvSpPr>
            <p:spPr bwMode="auto">
              <a:xfrm>
                <a:off x="5140" y="1924"/>
                <a:ext cx="64" cy="62"/>
              </a:xfrm>
              <a:custGeom>
                <a:avLst/>
                <a:gdLst>
                  <a:gd name="T0" fmla="*/ 64 w 64"/>
                  <a:gd name="T1" fmla="*/ 0 h 62"/>
                  <a:gd name="T2" fmla="*/ 0 w 64"/>
                  <a:gd name="T3" fmla="*/ 0 h 62"/>
                  <a:gd name="T4" fmla="*/ 0 w 64"/>
                  <a:gd name="T5" fmla="*/ 0 h 62"/>
                  <a:gd name="T6" fmla="*/ 4 w 64"/>
                  <a:gd name="T7" fmla="*/ 8 h 62"/>
                  <a:gd name="T8" fmla="*/ 10 w 64"/>
                  <a:gd name="T9" fmla="*/ 16 h 62"/>
                  <a:gd name="T10" fmla="*/ 18 w 64"/>
                  <a:gd name="T11" fmla="*/ 20 h 62"/>
                  <a:gd name="T12" fmla="*/ 26 w 64"/>
                  <a:gd name="T13" fmla="*/ 24 h 62"/>
                  <a:gd name="T14" fmla="*/ 26 w 64"/>
                  <a:gd name="T15" fmla="*/ 62 h 62"/>
                  <a:gd name="T16" fmla="*/ 38 w 64"/>
                  <a:gd name="T17" fmla="*/ 62 h 62"/>
                  <a:gd name="T18" fmla="*/ 38 w 64"/>
                  <a:gd name="T19" fmla="*/ 24 h 62"/>
                  <a:gd name="T20" fmla="*/ 38 w 64"/>
                  <a:gd name="T21" fmla="*/ 24 h 62"/>
                  <a:gd name="T22" fmla="*/ 46 w 64"/>
                  <a:gd name="T23" fmla="*/ 20 h 62"/>
                  <a:gd name="T24" fmla="*/ 54 w 64"/>
                  <a:gd name="T25" fmla="*/ 16 h 62"/>
                  <a:gd name="T26" fmla="*/ 60 w 64"/>
                  <a:gd name="T27" fmla="*/ 8 h 62"/>
                  <a:gd name="T28" fmla="*/ 64 w 64"/>
                  <a:gd name="T29" fmla="*/ 0 h 62"/>
                  <a:gd name="T30" fmla="*/ 64 w 64"/>
                  <a:gd name="T3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62">
                    <a:moveTo>
                      <a:pt x="6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0" y="16"/>
                    </a:lnTo>
                    <a:lnTo>
                      <a:pt x="18" y="20"/>
                    </a:lnTo>
                    <a:lnTo>
                      <a:pt x="26" y="24"/>
                    </a:lnTo>
                    <a:lnTo>
                      <a:pt x="26" y="62"/>
                    </a:lnTo>
                    <a:lnTo>
                      <a:pt x="38" y="62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46" y="20"/>
                    </a:lnTo>
                    <a:lnTo>
                      <a:pt x="54" y="16"/>
                    </a:lnTo>
                    <a:lnTo>
                      <a:pt x="60" y="8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3" name="Freeform 92"/>
              <p:cNvSpPr>
                <a:spLocks/>
              </p:cNvSpPr>
              <p:nvPr/>
            </p:nvSpPr>
            <p:spPr bwMode="auto">
              <a:xfrm>
                <a:off x="5302" y="1644"/>
                <a:ext cx="50" cy="212"/>
              </a:xfrm>
              <a:custGeom>
                <a:avLst/>
                <a:gdLst>
                  <a:gd name="T0" fmla="*/ 24 w 50"/>
                  <a:gd name="T1" fmla="*/ 0 h 212"/>
                  <a:gd name="T2" fmla="*/ 24 w 50"/>
                  <a:gd name="T3" fmla="*/ 0 h 212"/>
                  <a:gd name="T4" fmla="*/ 36 w 50"/>
                  <a:gd name="T5" fmla="*/ 18 h 212"/>
                  <a:gd name="T6" fmla="*/ 46 w 50"/>
                  <a:gd name="T7" fmla="*/ 38 h 212"/>
                  <a:gd name="T8" fmla="*/ 50 w 50"/>
                  <a:gd name="T9" fmla="*/ 48 h 212"/>
                  <a:gd name="T10" fmla="*/ 50 w 50"/>
                  <a:gd name="T11" fmla="*/ 56 h 212"/>
                  <a:gd name="T12" fmla="*/ 50 w 50"/>
                  <a:gd name="T13" fmla="*/ 66 h 212"/>
                  <a:gd name="T14" fmla="*/ 44 w 50"/>
                  <a:gd name="T15" fmla="*/ 74 h 212"/>
                  <a:gd name="T16" fmla="*/ 44 w 50"/>
                  <a:gd name="T17" fmla="*/ 74 h 212"/>
                  <a:gd name="T18" fmla="*/ 36 w 50"/>
                  <a:gd name="T19" fmla="*/ 80 h 212"/>
                  <a:gd name="T20" fmla="*/ 34 w 50"/>
                  <a:gd name="T21" fmla="*/ 84 h 212"/>
                  <a:gd name="T22" fmla="*/ 32 w 50"/>
                  <a:gd name="T23" fmla="*/ 90 h 212"/>
                  <a:gd name="T24" fmla="*/ 32 w 50"/>
                  <a:gd name="T25" fmla="*/ 90 h 212"/>
                  <a:gd name="T26" fmla="*/ 32 w 50"/>
                  <a:gd name="T27" fmla="*/ 92 h 212"/>
                  <a:gd name="T28" fmla="*/ 40 w 50"/>
                  <a:gd name="T29" fmla="*/ 92 h 212"/>
                  <a:gd name="T30" fmla="*/ 40 w 50"/>
                  <a:gd name="T31" fmla="*/ 212 h 212"/>
                  <a:gd name="T32" fmla="*/ 10 w 50"/>
                  <a:gd name="T33" fmla="*/ 212 h 212"/>
                  <a:gd name="T34" fmla="*/ 10 w 50"/>
                  <a:gd name="T35" fmla="*/ 92 h 212"/>
                  <a:gd name="T36" fmla="*/ 18 w 50"/>
                  <a:gd name="T37" fmla="*/ 92 h 212"/>
                  <a:gd name="T38" fmla="*/ 18 w 50"/>
                  <a:gd name="T39" fmla="*/ 92 h 212"/>
                  <a:gd name="T40" fmla="*/ 18 w 50"/>
                  <a:gd name="T41" fmla="*/ 90 h 212"/>
                  <a:gd name="T42" fmla="*/ 18 w 50"/>
                  <a:gd name="T43" fmla="*/ 90 h 212"/>
                  <a:gd name="T44" fmla="*/ 16 w 50"/>
                  <a:gd name="T45" fmla="*/ 84 h 212"/>
                  <a:gd name="T46" fmla="*/ 14 w 50"/>
                  <a:gd name="T47" fmla="*/ 80 h 212"/>
                  <a:gd name="T48" fmla="*/ 6 w 50"/>
                  <a:gd name="T49" fmla="*/ 74 h 212"/>
                  <a:gd name="T50" fmla="*/ 6 w 50"/>
                  <a:gd name="T51" fmla="*/ 74 h 212"/>
                  <a:gd name="T52" fmla="*/ 0 w 50"/>
                  <a:gd name="T53" fmla="*/ 66 h 212"/>
                  <a:gd name="T54" fmla="*/ 0 w 50"/>
                  <a:gd name="T55" fmla="*/ 56 h 212"/>
                  <a:gd name="T56" fmla="*/ 0 w 50"/>
                  <a:gd name="T57" fmla="*/ 48 h 212"/>
                  <a:gd name="T58" fmla="*/ 4 w 50"/>
                  <a:gd name="T59" fmla="*/ 38 h 212"/>
                  <a:gd name="T60" fmla="*/ 14 w 50"/>
                  <a:gd name="T61" fmla="*/ 18 h 212"/>
                  <a:gd name="T62" fmla="*/ 24 w 50"/>
                  <a:gd name="T63" fmla="*/ 0 h 212"/>
                  <a:gd name="T64" fmla="*/ 24 w 50"/>
                  <a:gd name="T65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" h="212">
                    <a:moveTo>
                      <a:pt x="24" y="0"/>
                    </a:moveTo>
                    <a:lnTo>
                      <a:pt x="24" y="0"/>
                    </a:lnTo>
                    <a:lnTo>
                      <a:pt x="36" y="18"/>
                    </a:lnTo>
                    <a:lnTo>
                      <a:pt x="46" y="38"/>
                    </a:lnTo>
                    <a:lnTo>
                      <a:pt x="50" y="48"/>
                    </a:lnTo>
                    <a:lnTo>
                      <a:pt x="50" y="56"/>
                    </a:lnTo>
                    <a:lnTo>
                      <a:pt x="50" y="66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36" y="80"/>
                    </a:lnTo>
                    <a:lnTo>
                      <a:pt x="34" y="84"/>
                    </a:lnTo>
                    <a:lnTo>
                      <a:pt x="32" y="90"/>
                    </a:lnTo>
                    <a:lnTo>
                      <a:pt x="32" y="90"/>
                    </a:lnTo>
                    <a:lnTo>
                      <a:pt x="32" y="92"/>
                    </a:lnTo>
                    <a:lnTo>
                      <a:pt x="40" y="92"/>
                    </a:lnTo>
                    <a:lnTo>
                      <a:pt x="40" y="212"/>
                    </a:lnTo>
                    <a:lnTo>
                      <a:pt x="10" y="212"/>
                    </a:lnTo>
                    <a:lnTo>
                      <a:pt x="10" y="92"/>
                    </a:lnTo>
                    <a:lnTo>
                      <a:pt x="18" y="92"/>
                    </a:lnTo>
                    <a:lnTo>
                      <a:pt x="18" y="92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6" y="84"/>
                    </a:lnTo>
                    <a:lnTo>
                      <a:pt x="14" y="80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48"/>
                    </a:lnTo>
                    <a:lnTo>
                      <a:pt x="4" y="38"/>
                    </a:lnTo>
                    <a:lnTo>
                      <a:pt x="14" y="18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4" name="Freeform 93"/>
              <p:cNvSpPr>
                <a:spLocks/>
              </p:cNvSpPr>
              <p:nvPr/>
            </p:nvSpPr>
            <p:spPr bwMode="auto">
              <a:xfrm>
                <a:off x="5296" y="1860"/>
                <a:ext cx="64" cy="60"/>
              </a:xfrm>
              <a:custGeom>
                <a:avLst/>
                <a:gdLst>
                  <a:gd name="T0" fmla="*/ 64 w 64"/>
                  <a:gd name="T1" fmla="*/ 0 h 60"/>
                  <a:gd name="T2" fmla="*/ 0 w 64"/>
                  <a:gd name="T3" fmla="*/ 0 h 60"/>
                  <a:gd name="T4" fmla="*/ 0 w 64"/>
                  <a:gd name="T5" fmla="*/ 0 h 60"/>
                  <a:gd name="T6" fmla="*/ 4 w 64"/>
                  <a:gd name="T7" fmla="*/ 8 h 60"/>
                  <a:gd name="T8" fmla="*/ 10 w 64"/>
                  <a:gd name="T9" fmla="*/ 14 h 60"/>
                  <a:gd name="T10" fmla="*/ 18 w 64"/>
                  <a:gd name="T11" fmla="*/ 20 h 60"/>
                  <a:gd name="T12" fmla="*/ 26 w 64"/>
                  <a:gd name="T13" fmla="*/ 22 h 60"/>
                  <a:gd name="T14" fmla="*/ 26 w 64"/>
                  <a:gd name="T15" fmla="*/ 60 h 60"/>
                  <a:gd name="T16" fmla="*/ 38 w 64"/>
                  <a:gd name="T17" fmla="*/ 60 h 60"/>
                  <a:gd name="T18" fmla="*/ 38 w 64"/>
                  <a:gd name="T19" fmla="*/ 22 h 60"/>
                  <a:gd name="T20" fmla="*/ 38 w 64"/>
                  <a:gd name="T21" fmla="*/ 22 h 60"/>
                  <a:gd name="T22" fmla="*/ 46 w 64"/>
                  <a:gd name="T23" fmla="*/ 20 h 60"/>
                  <a:gd name="T24" fmla="*/ 54 w 64"/>
                  <a:gd name="T25" fmla="*/ 14 h 60"/>
                  <a:gd name="T26" fmla="*/ 60 w 64"/>
                  <a:gd name="T27" fmla="*/ 8 h 60"/>
                  <a:gd name="T28" fmla="*/ 64 w 64"/>
                  <a:gd name="T29" fmla="*/ 0 h 60"/>
                  <a:gd name="T30" fmla="*/ 64 w 64"/>
                  <a:gd name="T3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60">
                    <a:moveTo>
                      <a:pt x="6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0" y="14"/>
                    </a:lnTo>
                    <a:lnTo>
                      <a:pt x="18" y="20"/>
                    </a:lnTo>
                    <a:lnTo>
                      <a:pt x="26" y="22"/>
                    </a:lnTo>
                    <a:lnTo>
                      <a:pt x="26" y="60"/>
                    </a:lnTo>
                    <a:lnTo>
                      <a:pt x="38" y="60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46" y="20"/>
                    </a:lnTo>
                    <a:lnTo>
                      <a:pt x="54" y="14"/>
                    </a:lnTo>
                    <a:lnTo>
                      <a:pt x="60" y="8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5" name="Freeform 94"/>
              <p:cNvSpPr>
                <a:spLocks/>
              </p:cNvSpPr>
              <p:nvPr/>
            </p:nvSpPr>
            <p:spPr bwMode="auto">
              <a:xfrm>
                <a:off x="5104" y="1868"/>
                <a:ext cx="560" cy="292"/>
              </a:xfrm>
              <a:custGeom>
                <a:avLst/>
                <a:gdLst>
                  <a:gd name="T0" fmla="*/ 54 w 560"/>
                  <a:gd name="T1" fmla="*/ 100 h 292"/>
                  <a:gd name="T2" fmla="*/ 36 w 560"/>
                  <a:gd name="T3" fmla="*/ 96 h 292"/>
                  <a:gd name="T4" fmla="*/ 10 w 560"/>
                  <a:gd name="T5" fmla="*/ 108 h 292"/>
                  <a:gd name="T6" fmla="*/ 0 w 560"/>
                  <a:gd name="T7" fmla="*/ 130 h 292"/>
                  <a:gd name="T8" fmla="*/ 4 w 560"/>
                  <a:gd name="T9" fmla="*/ 148 h 292"/>
                  <a:gd name="T10" fmla="*/ 20 w 560"/>
                  <a:gd name="T11" fmla="*/ 158 h 292"/>
                  <a:gd name="T12" fmla="*/ 32 w 560"/>
                  <a:gd name="T13" fmla="*/ 154 h 292"/>
                  <a:gd name="T14" fmla="*/ 34 w 560"/>
                  <a:gd name="T15" fmla="*/ 150 h 292"/>
                  <a:gd name="T16" fmla="*/ 22 w 560"/>
                  <a:gd name="T17" fmla="*/ 144 h 292"/>
                  <a:gd name="T18" fmla="*/ 16 w 560"/>
                  <a:gd name="T19" fmla="*/ 132 h 292"/>
                  <a:gd name="T20" fmla="*/ 20 w 560"/>
                  <a:gd name="T21" fmla="*/ 124 h 292"/>
                  <a:gd name="T22" fmla="*/ 32 w 560"/>
                  <a:gd name="T23" fmla="*/ 122 h 292"/>
                  <a:gd name="T24" fmla="*/ 46 w 560"/>
                  <a:gd name="T25" fmla="*/ 142 h 292"/>
                  <a:gd name="T26" fmla="*/ 58 w 560"/>
                  <a:gd name="T27" fmla="*/ 176 h 292"/>
                  <a:gd name="T28" fmla="*/ 82 w 560"/>
                  <a:gd name="T29" fmla="*/ 222 h 292"/>
                  <a:gd name="T30" fmla="*/ 122 w 560"/>
                  <a:gd name="T31" fmla="*/ 264 h 292"/>
                  <a:gd name="T32" fmla="*/ 176 w 560"/>
                  <a:gd name="T33" fmla="*/ 290 h 292"/>
                  <a:gd name="T34" fmla="*/ 220 w 560"/>
                  <a:gd name="T35" fmla="*/ 290 h 292"/>
                  <a:gd name="T36" fmla="*/ 264 w 560"/>
                  <a:gd name="T37" fmla="*/ 270 h 292"/>
                  <a:gd name="T38" fmla="*/ 300 w 560"/>
                  <a:gd name="T39" fmla="*/ 234 h 292"/>
                  <a:gd name="T40" fmla="*/ 352 w 560"/>
                  <a:gd name="T41" fmla="*/ 140 h 292"/>
                  <a:gd name="T42" fmla="*/ 388 w 560"/>
                  <a:gd name="T43" fmla="*/ 62 h 292"/>
                  <a:gd name="T44" fmla="*/ 418 w 560"/>
                  <a:gd name="T45" fmla="*/ 32 h 292"/>
                  <a:gd name="T46" fmla="*/ 454 w 560"/>
                  <a:gd name="T47" fmla="*/ 18 h 292"/>
                  <a:gd name="T48" fmla="*/ 490 w 560"/>
                  <a:gd name="T49" fmla="*/ 22 h 292"/>
                  <a:gd name="T50" fmla="*/ 524 w 560"/>
                  <a:gd name="T51" fmla="*/ 40 h 292"/>
                  <a:gd name="T52" fmla="*/ 548 w 560"/>
                  <a:gd name="T53" fmla="*/ 72 h 292"/>
                  <a:gd name="T54" fmla="*/ 554 w 560"/>
                  <a:gd name="T55" fmla="*/ 56 h 292"/>
                  <a:gd name="T56" fmla="*/ 534 w 560"/>
                  <a:gd name="T57" fmla="*/ 26 h 292"/>
                  <a:gd name="T58" fmla="*/ 500 w 560"/>
                  <a:gd name="T59" fmla="*/ 6 h 292"/>
                  <a:gd name="T60" fmla="*/ 468 w 560"/>
                  <a:gd name="T61" fmla="*/ 0 h 292"/>
                  <a:gd name="T62" fmla="*/ 418 w 560"/>
                  <a:gd name="T63" fmla="*/ 12 h 292"/>
                  <a:gd name="T64" fmla="*/ 372 w 560"/>
                  <a:gd name="T65" fmla="*/ 54 h 292"/>
                  <a:gd name="T66" fmla="*/ 336 w 560"/>
                  <a:gd name="T67" fmla="*/ 124 h 292"/>
                  <a:gd name="T68" fmla="*/ 288 w 560"/>
                  <a:gd name="T69" fmla="*/ 206 h 292"/>
                  <a:gd name="T70" fmla="*/ 250 w 560"/>
                  <a:gd name="T71" fmla="*/ 246 h 292"/>
                  <a:gd name="T72" fmla="*/ 228 w 560"/>
                  <a:gd name="T73" fmla="*/ 256 h 292"/>
                  <a:gd name="T74" fmla="*/ 186 w 560"/>
                  <a:gd name="T75" fmla="*/ 258 h 292"/>
                  <a:gd name="T76" fmla="*/ 146 w 560"/>
                  <a:gd name="T77" fmla="*/ 240 h 292"/>
                  <a:gd name="T78" fmla="*/ 138 w 560"/>
                  <a:gd name="T79" fmla="*/ 232 h 292"/>
                  <a:gd name="T80" fmla="*/ 146 w 560"/>
                  <a:gd name="T81" fmla="*/ 224 h 292"/>
                  <a:gd name="T82" fmla="*/ 158 w 560"/>
                  <a:gd name="T83" fmla="*/ 200 h 292"/>
                  <a:gd name="T84" fmla="*/ 156 w 560"/>
                  <a:gd name="T85" fmla="*/ 184 h 292"/>
                  <a:gd name="T86" fmla="*/ 142 w 560"/>
                  <a:gd name="T87" fmla="*/ 166 h 292"/>
                  <a:gd name="T88" fmla="*/ 122 w 560"/>
                  <a:gd name="T89" fmla="*/ 166 h 292"/>
                  <a:gd name="T90" fmla="*/ 114 w 560"/>
                  <a:gd name="T91" fmla="*/ 172 h 292"/>
                  <a:gd name="T92" fmla="*/ 114 w 560"/>
                  <a:gd name="T93" fmla="*/ 194 h 292"/>
                  <a:gd name="T94" fmla="*/ 122 w 560"/>
                  <a:gd name="T95" fmla="*/ 194 h 292"/>
                  <a:gd name="T96" fmla="*/ 120 w 560"/>
                  <a:gd name="T97" fmla="*/ 188 h 292"/>
                  <a:gd name="T98" fmla="*/ 122 w 560"/>
                  <a:gd name="T99" fmla="*/ 180 h 292"/>
                  <a:gd name="T100" fmla="*/ 132 w 560"/>
                  <a:gd name="T101" fmla="*/ 176 h 292"/>
                  <a:gd name="T102" fmla="*/ 144 w 560"/>
                  <a:gd name="T103" fmla="*/ 182 h 292"/>
                  <a:gd name="T104" fmla="*/ 142 w 560"/>
                  <a:gd name="T105" fmla="*/ 206 h 292"/>
                  <a:gd name="T106" fmla="*/ 120 w 560"/>
                  <a:gd name="T107" fmla="*/ 218 h 292"/>
                  <a:gd name="T108" fmla="*/ 112 w 560"/>
                  <a:gd name="T109" fmla="*/ 214 h 292"/>
                  <a:gd name="T110" fmla="*/ 92 w 560"/>
                  <a:gd name="T111" fmla="*/ 186 h 292"/>
                  <a:gd name="T112" fmla="*/ 88 w 560"/>
                  <a:gd name="T113" fmla="*/ 160 h 292"/>
                  <a:gd name="T114" fmla="*/ 98 w 560"/>
                  <a:gd name="T115" fmla="*/ 112 h 292"/>
                  <a:gd name="T116" fmla="*/ 94 w 560"/>
                  <a:gd name="T117" fmla="*/ 104 h 292"/>
                  <a:gd name="T118" fmla="*/ 74 w 560"/>
                  <a:gd name="T119" fmla="*/ 110 h 292"/>
                  <a:gd name="T120" fmla="*/ 60 w 560"/>
                  <a:gd name="T121" fmla="*/ 104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60" h="292">
                    <a:moveTo>
                      <a:pt x="60" y="104"/>
                    </a:moveTo>
                    <a:lnTo>
                      <a:pt x="60" y="104"/>
                    </a:lnTo>
                    <a:lnTo>
                      <a:pt x="54" y="100"/>
                    </a:lnTo>
                    <a:lnTo>
                      <a:pt x="46" y="98"/>
                    </a:lnTo>
                    <a:lnTo>
                      <a:pt x="36" y="96"/>
                    </a:lnTo>
                    <a:lnTo>
                      <a:pt x="36" y="96"/>
                    </a:lnTo>
                    <a:lnTo>
                      <a:pt x="26" y="98"/>
                    </a:lnTo>
                    <a:lnTo>
                      <a:pt x="16" y="102"/>
                    </a:lnTo>
                    <a:lnTo>
                      <a:pt x="10" y="108"/>
                    </a:lnTo>
                    <a:lnTo>
                      <a:pt x="6" y="114"/>
                    </a:lnTo>
                    <a:lnTo>
                      <a:pt x="2" y="122"/>
                    </a:lnTo>
                    <a:lnTo>
                      <a:pt x="0" y="130"/>
                    </a:lnTo>
                    <a:lnTo>
                      <a:pt x="2" y="140"/>
                    </a:lnTo>
                    <a:lnTo>
                      <a:pt x="4" y="148"/>
                    </a:lnTo>
                    <a:lnTo>
                      <a:pt x="4" y="148"/>
                    </a:lnTo>
                    <a:lnTo>
                      <a:pt x="8" y="154"/>
                    </a:lnTo>
                    <a:lnTo>
                      <a:pt x="14" y="158"/>
                    </a:lnTo>
                    <a:lnTo>
                      <a:pt x="20" y="158"/>
                    </a:lnTo>
                    <a:lnTo>
                      <a:pt x="26" y="158"/>
                    </a:lnTo>
                    <a:lnTo>
                      <a:pt x="30" y="156"/>
                    </a:lnTo>
                    <a:lnTo>
                      <a:pt x="32" y="154"/>
                    </a:lnTo>
                    <a:lnTo>
                      <a:pt x="34" y="152"/>
                    </a:lnTo>
                    <a:lnTo>
                      <a:pt x="34" y="150"/>
                    </a:lnTo>
                    <a:lnTo>
                      <a:pt x="34" y="150"/>
                    </a:lnTo>
                    <a:lnTo>
                      <a:pt x="28" y="150"/>
                    </a:lnTo>
                    <a:lnTo>
                      <a:pt x="24" y="148"/>
                    </a:lnTo>
                    <a:lnTo>
                      <a:pt x="22" y="144"/>
                    </a:lnTo>
                    <a:lnTo>
                      <a:pt x="18" y="140"/>
                    </a:lnTo>
                    <a:lnTo>
                      <a:pt x="18" y="136"/>
                    </a:lnTo>
                    <a:lnTo>
                      <a:pt x="16" y="132"/>
                    </a:lnTo>
                    <a:lnTo>
                      <a:pt x="18" y="128"/>
                    </a:lnTo>
                    <a:lnTo>
                      <a:pt x="20" y="124"/>
                    </a:lnTo>
                    <a:lnTo>
                      <a:pt x="20" y="124"/>
                    </a:lnTo>
                    <a:lnTo>
                      <a:pt x="26" y="122"/>
                    </a:lnTo>
                    <a:lnTo>
                      <a:pt x="30" y="122"/>
                    </a:lnTo>
                    <a:lnTo>
                      <a:pt x="32" y="122"/>
                    </a:lnTo>
                    <a:lnTo>
                      <a:pt x="36" y="124"/>
                    </a:lnTo>
                    <a:lnTo>
                      <a:pt x="42" y="130"/>
                    </a:lnTo>
                    <a:lnTo>
                      <a:pt x="46" y="142"/>
                    </a:lnTo>
                    <a:lnTo>
                      <a:pt x="46" y="142"/>
                    </a:lnTo>
                    <a:lnTo>
                      <a:pt x="52" y="156"/>
                    </a:lnTo>
                    <a:lnTo>
                      <a:pt x="58" y="176"/>
                    </a:lnTo>
                    <a:lnTo>
                      <a:pt x="68" y="200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94" y="238"/>
                    </a:lnTo>
                    <a:lnTo>
                      <a:pt x="106" y="252"/>
                    </a:lnTo>
                    <a:lnTo>
                      <a:pt x="122" y="264"/>
                    </a:lnTo>
                    <a:lnTo>
                      <a:pt x="138" y="276"/>
                    </a:lnTo>
                    <a:lnTo>
                      <a:pt x="156" y="284"/>
                    </a:lnTo>
                    <a:lnTo>
                      <a:pt x="176" y="290"/>
                    </a:lnTo>
                    <a:lnTo>
                      <a:pt x="198" y="292"/>
                    </a:lnTo>
                    <a:lnTo>
                      <a:pt x="220" y="290"/>
                    </a:lnTo>
                    <a:lnTo>
                      <a:pt x="220" y="290"/>
                    </a:lnTo>
                    <a:lnTo>
                      <a:pt x="236" y="284"/>
                    </a:lnTo>
                    <a:lnTo>
                      <a:pt x="250" y="278"/>
                    </a:lnTo>
                    <a:lnTo>
                      <a:pt x="264" y="270"/>
                    </a:lnTo>
                    <a:lnTo>
                      <a:pt x="278" y="260"/>
                    </a:lnTo>
                    <a:lnTo>
                      <a:pt x="290" y="248"/>
                    </a:lnTo>
                    <a:lnTo>
                      <a:pt x="300" y="234"/>
                    </a:lnTo>
                    <a:lnTo>
                      <a:pt x="320" y="206"/>
                    </a:lnTo>
                    <a:lnTo>
                      <a:pt x="336" y="172"/>
                    </a:lnTo>
                    <a:lnTo>
                      <a:pt x="352" y="140"/>
                    </a:lnTo>
                    <a:lnTo>
                      <a:pt x="380" y="76"/>
                    </a:lnTo>
                    <a:lnTo>
                      <a:pt x="380" y="76"/>
                    </a:lnTo>
                    <a:lnTo>
                      <a:pt x="388" y="62"/>
                    </a:lnTo>
                    <a:lnTo>
                      <a:pt x="396" y="50"/>
                    </a:lnTo>
                    <a:lnTo>
                      <a:pt x="406" y="40"/>
                    </a:lnTo>
                    <a:lnTo>
                      <a:pt x="418" y="32"/>
                    </a:lnTo>
                    <a:lnTo>
                      <a:pt x="430" y="26"/>
                    </a:lnTo>
                    <a:lnTo>
                      <a:pt x="442" y="22"/>
                    </a:lnTo>
                    <a:lnTo>
                      <a:pt x="454" y="18"/>
                    </a:lnTo>
                    <a:lnTo>
                      <a:pt x="466" y="18"/>
                    </a:lnTo>
                    <a:lnTo>
                      <a:pt x="478" y="18"/>
                    </a:lnTo>
                    <a:lnTo>
                      <a:pt x="490" y="22"/>
                    </a:lnTo>
                    <a:lnTo>
                      <a:pt x="502" y="26"/>
                    </a:lnTo>
                    <a:lnTo>
                      <a:pt x="514" y="32"/>
                    </a:lnTo>
                    <a:lnTo>
                      <a:pt x="524" y="40"/>
                    </a:lnTo>
                    <a:lnTo>
                      <a:pt x="534" y="48"/>
                    </a:lnTo>
                    <a:lnTo>
                      <a:pt x="542" y="58"/>
                    </a:lnTo>
                    <a:lnTo>
                      <a:pt x="548" y="72"/>
                    </a:lnTo>
                    <a:lnTo>
                      <a:pt x="560" y="70"/>
                    </a:lnTo>
                    <a:lnTo>
                      <a:pt x="560" y="70"/>
                    </a:lnTo>
                    <a:lnTo>
                      <a:pt x="554" y="56"/>
                    </a:lnTo>
                    <a:lnTo>
                      <a:pt x="550" y="46"/>
                    </a:lnTo>
                    <a:lnTo>
                      <a:pt x="542" y="36"/>
                    </a:lnTo>
                    <a:lnTo>
                      <a:pt x="534" y="26"/>
                    </a:lnTo>
                    <a:lnTo>
                      <a:pt x="524" y="18"/>
                    </a:lnTo>
                    <a:lnTo>
                      <a:pt x="512" y="12"/>
                    </a:lnTo>
                    <a:lnTo>
                      <a:pt x="500" y="6"/>
                    </a:lnTo>
                    <a:lnTo>
                      <a:pt x="486" y="2"/>
                    </a:lnTo>
                    <a:lnTo>
                      <a:pt x="486" y="2"/>
                    </a:lnTo>
                    <a:lnTo>
                      <a:pt x="468" y="0"/>
                    </a:lnTo>
                    <a:lnTo>
                      <a:pt x="450" y="2"/>
                    </a:lnTo>
                    <a:lnTo>
                      <a:pt x="434" y="6"/>
                    </a:lnTo>
                    <a:lnTo>
                      <a:pt x="418" y="12"/>
                    </a:lnTo>
                    <a:lnTo>
                      <a:pt x="402" y="22"/>
                    </a:lnTo>
                    <a:lnTo>
                      <a:pt x="386" y="36"/>
                    </a:lnTo>
                    <a:lnTo>
                      <a:pt x="372" y="54"/>
                    </a:lnTo>
                    <a:lnTo>
                      <a:pt x="360" y="76"/>
                    </a:lnTo>
                    <a:lnTo>
                      <a:pt x="360" y="76"/>
                    </a:lnTo>
                    <a:lnTo>
                      <a:pt x="336" y="124"/>
                    </a:lnTo>
                    <a:lnTo>
                      <a:pt x="322" y="152"/>
                    </a:lnTo>
                    <a:lnTo>
                      <a:pt x="306" y="180"/>
                    </a:lnTo>
                    <a:lnTo>
                      <a:pt x="288" y="206"/>
                    </a:lnTo>
                    <a:lnTo>
                      <a:pt x="270" y="228"/>
                    </a:lnTo>
                    <a:lnTo>
                      <a:pt x="260" y="238"/>
                    </a:lnTo>
                    <a:lnTo>
                      <a:pt x="250" y="246"/>
                    </a:lnTo>
                    <a:lnTo>
                      <a:pt x="240" y="252"/>
                    </a:lnTo>
                    <a:lnTo>
                      <a:pt x="228" y="256"/>
                    </a:lnTo>
                    <a:lnTo>
                      <a:pt x="228" y="256"/>
                    </a:lnTo>
                    <a:lnTo>
                      <a:pt x="214" y="260"/>
                    </a:lnTo>
                    <a:lnTo>
                      <a:pt x="200" y="260"/>
                    </a:lnTo>
                    <a:lnTo>
                      <a:pt x="186" y="258"/>
                    </a:lnTo>
                    <a:lnTo>
                      <a:pt x="174" y="254"/>
                    </a:lnTo>
                    <a:lnTo>
                      <a:pt x="156" y="246"/>
                    </a:lnTo>
                    <a:lnTo>
                      <a:pt x="146" y="240"/>
                    </a:lnTo>
                    <a:lnTo>
                      <a:pt x="146" y="240"/>
                    </a:lnTo>
                    <a:lnTo>
                      <a:pt x="138" y="234"/>
                    </a:lnTo>
                    <a:lnTo>
                      <a:pt x="138" y="232"/>
                    </a:lnTo>
                    <a:lnTo>
                      <a:pt x="140" y="230"/>
                    </a:lnTo>
                    <a:lnTo>
                      <a:pt x="140" y="230"/>
                    </a:lnTo>
                    <a:lnTo>
                      <a:pt x="146" y="224"/>
                    </a:lnTo>
                    <a:lnTo>
                      <a:pt x="154" y="214"/>
                    </a:lnTo>
                    <a:lnTo>
                      <a:pt x="156" y="208"/>
                    </a:lnTo>
                    <a:lnTo>
                      <a:pt x="158" y="200"/>
                    </a:lnTo>
                    <a:lnTo>
                      <a:pt x="158" y="192"/>
                    </a:lnTo>
                    <a:lnTo>
                      <a:pt x="156" y="184"/>
                    </a:lnTo>
                    <a:lnTo>
                      <a:pt x="156" y="184"/>
                    </a:lnTo>
                    <a:lnTo>
                      <a:pt x="154" y="176"/>
                    </a:lnTo>
                    <a:lnTo>
                      <a:pt x="148" y="170"/>
                    </a:lnTo>
                    <a:lnTo>
                      <a:pt x="142" y="166"/>
                    </a:lnTo>
                    <a:lnTo>
                      <a:pt x="136" y="164"/>
                    </a:lnTo>
                    <a:lnTo>
                      <a:pt x="128" y="164"/>
                    </a:lnTo>
                    <a:lnTo>
                      <a:pt x="122" y="166"/>
                    </a:lnTo>
                    <a:lnTo>
                      <a:pt x="118" y="168"/>
                    </a:lnTo>
                    <a:lnTo>
                      <a:pt x="114" y="172"/>
                    </a:lnTo>
                    <a:lnTo>
                      <a:pt x="114" y="172"/>
                    </a:lnTo>
                    <a:lnTo>
                      <a:pt x="110" y="182"/>
                    </a:lnTo>
                    <a:lnTo>
                      <a:pt x="112" y="190"/>
                    </a:lnTo>
                    <a:lnTo>
                      <a:pt x="114" y="194"/>
                    </a:lnTo>
                    <a:lnTo>
                      <a:pt x="118" y="196"/>
                    </a:lnTo>
                    <a:lnTo>
                      <a:pt x="118" y="196"/>
                    </a:lnTo>
                    <a:lnTo>
                      <a:pt x="122" y="194"/>
                    </a:lnTo>
                    <a:lnTo>
                      <a:pt x="122" y="192"/>
                    </a:lnTo>
                    <a:lnTo>
                      <a:pt x="120" y="188"/>
                    </a:lnTo>
                    <a:lnTo>
                      <a:pt x="120" y="188"/>
                    </a:lnTo>
                    <a:lnTo>
                      <a:pt x="120" y="186"/>
                    </a:lnTo>
                    <a:lnTo>
                      <a:pt x="118" y="184"/>
                    </a:lnTo>
                    <a:lnTo>
                      <a:pt x="122" y="180"/>
                    </a:lnTo>
                    <a:lnTo>
                      <a:pt x="124" y="176"/>
                    </a:lnTo>
                    <a:lnTo>
                      <a:pt x="128" y="176"/>
                    </a:lnTo>
                    <a:lnTo>
                      <a:pt x="132" y="176"/>
                    </a:lnTo>
                    <a:lnTo>
                      <a:pt x="138" y="178"/>
                    </a:lnTo>
                    <a:lnTo>
                      <a:pt x="138" y="178"/>
                    </a:lnTo>
                    <a:lnTo>
                      <a:pt x="144" y="182"/>
                    </a:lnTo>
                    <a:lnTo>
                      <a:pt x="146" y="190"/>
                    </a:lnTo>
                    <a:lnTo>
                      <a:pt x="146" y="198"/>
                    </a:lnTo>
                    <a:lnTo>
                      <a:pt x="142" y="206"/>
                    </a:lnTo>
                    <a:lnTo>
                      <a:pt x="136" y="212"/>
                    </a:lnTo>
                    <a:lnTo>
                      <a:pt x="130" y="218"/>
                    </a:lnTo>
                    <a:lnTo>
                      <a:pt x="120" y="218"/>
                    </a:lnTo>
                    <a:lnTo>
                      <a:pt x="116" y="216"/>
                    </a:lnTo>
                    <a:lnTo>
                      <a:pt x="112" y="214"/>
                    </a:lnTo>
                    <a:lnTo>
                      <a:pt x="112" y="214"/>
                    </a:lnTo>
                    <a:lnTo>
                      <a:pt x="104" y="206"/>
                    </a:lnTo>
                    <a:lnTo>
                      <a:pt x="96" y="196"/>
                    </a:lnTo>
                    <a:lnTo>
                      <a:pt x="92" y="186"/>
                    </a:lnTo>
                    <a:lnTo>
                      <a:pt x="86" y="174"/>
                    </a:lnTo>
                    <a:lnTo>
                      <a:pt x="86" y="174"/>
                    </a:lnTo>
                    <a:lnTo>
                      <a:pt x="88" y="160"/>
                    </a:lnTo>
                    <a:lnTo>
                      <a:pt x="90" y="140"/>
                    </a:lnTo>
                    <a:lnTo>
                      <a:pt x="94" y="122"/>
                    </a:lnTo>
                    <a:lnTo>
                      <a:pt x="98" y="112"/>
                    </a:lnTo>
                    <a:lnTo>
                      <a:pt x="104" y="106"/>
                    </a:lnTo>
                    <a:lnTo>
                      <a:pt x="104" y="106"/>
                    </a:lnTo>
                    <a:lnTo>
                      <a:pt x="94" y="104"/>
                    </a:lnTo>
                    <a:lnTo>
                      <a:pt x="86" y="106"/>
                    </a:lnTo>
                    <a:lnTo>
                      <a:pt x="80" y="108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74" y="114"/>
                    </a:lnTo>
                    <a:lnTo>
                      <a:pt x="60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6" name="Freeform 95"/>
              <p:cNvSpPr>
                <a:spLocks/>
              </p:cNvSpPr>
              <p:nvPr/>
            </p:nvSpPr>
            <p:spPr bwMode="auto">
              <a:xfrm>
                <a:off x="5104" y="1868"/>
                <a:ext cx="560" cy="292"/>
              </a:xfrm>
              <a:custGeom>
                <a:avLst/>
                <a:gdLst>
                  <a:gd name="T0" fmla="*/ 54 w 560"/>
                  <a:gd name="T1" fmla="*/ 100 h 292"/>
                  <a:gd name="T2" fmla="*/ 36 w 560"/>
                  <a:gd name="T3" fmla="*/ 96 h 292"/>
                  <a:gd name="T4" fmla="*/ 10 w 560"/>
                  <a:gd name="T5" fmla="*/ 108 h 292"/>
                  <a:gd name="T6" fmla="*/ 0 w 560"/>
                  <a:gd name="T7" fmla="*/ 130 h 292"/>
                  <a:gd name="T8" fmla="*/ 4 w 560"/>
                  <a:gd name="T9" fmla="*/ 148 h 292"/>
                  <a:gd name="T10" fmla="*/ 20 w 560"/>
                  <a:gd name="T11" fmla="*/ 158 h 292"/>
                  <a:gd name="T12" fmla="*/ 32 w 560"/>
                  <a:gd name="T13" fmla="*/ 154 h 292"/>
                  <a:gd name="T14" fmla="*/ 34 w 560"/>
                  <a:gd name="T15" fmla="*/ 150 h 292"/>
                  <a:gd name="T16" fmla="*/ 22 w 560"/>
                  <a:gd name="T17" fmla="*/ 144 h 292"/>
                  <a:gd name="T18" fmla="*/ 16 w 560"/>
                  <a:gd name="T19" fmla="*/ 132 h 292"/>
                  <a:gd name="T20" fmla="*/ 20 w 560"/>
                  <a:gd name="T21" fmla="*/ 124 h 292"/>
                  <a:gd name="T22" fmla="*/ 32 w 560"/>
                  <a:gd name="T23" fmla="*/ 122 h 292"/>
                  <a:gd name="T24" fmla="*/ 46 w 560"/>
                  <a:gd name="T25" fmla="*/ 142 h 292"/>
                  <a:gd name="T26" fmla="*/ 58 w 560"/>
                  <a:gd name="T27" fmla="*/ 176 h 292"/>
                  <a:gd name="T28" fmla="*/ 82 w 560"/>
                  <a:gd name="T29" fmla="*/ 222 h 292"/>
                  <a:gd name="T30" fmla="*/ 122 w 560"/>
                  <a:gd name="T31" fmla="*/ 264 h 292"/>
                  <a:gd name="T32" fmla="*/ 176 w 560"/>
                  <a:gd name="T33" fmla="*/ 290 h 292"/>
                  <a:gd name="T34" fmla="*/ 220 w 560"/>
                  <a:gd name="T35" fmla="*/ 290 h 292"/>
                  <a:gd name="T36" fmla="*/ 264 w 560"/>
                  <a:gd name="T37" fmla="*/ 270 h 292"/>
                  <a:gd name="T38" fmla="*/ 300 w 560"/>
                  <a:gd name="T39" fmla="*/ 234 h 292"/>
                  <a:gd name="T40" fmla="*/ 352 w 560"/>
                  <a:gd name="T41" fmla="*/ 140 h 292"/>
                  <a:gd name="T42" fmla="*/ 388 w 560"/>
                  <a:gd name="T43" fmla="*/ 62 h 292"/>
                  <a:gd name="T44" fmla="*/ 418 w 560"/>
                  <a:gd name="T45" fmla="*/ 32 h 292"/>
                  <a:gd name="T46" fmla="*/ 454 w 560"/>
                  <a:gd name="T47" fmla="*/ 18 h 292"/>
                  <a:gd name="T48" fmla="*/ 490 w 560"/>
                  <a:gd name="T49" fmla="*/ 22 h 292"/>
                  <a:gd name="T50" fmla="*/ 524 w 560"/>
                  <a:gd name="T51" fmla="*/ 40 h 292"/>
                  <a:gd name="T52" fmla="*/ 548 w 560"/>
                  <a:gd name="T53" fmla="*/ 72 h 292"/>
                  <a:gd name="T54" fmla="*/ 554 w 560"/>
                  <a:gd name="T55" fmla="*/ 56 h 292"/>
                  <a:gd name="T56" fmla="*/ 534 w 560"/>
                  <a:gd name="T57" fmla="*/ 26 h 292"/>
                  <a:gd name="T58" fmla="*/ 500 w 560"/>
                  <a:gd name="T59" fmla="*/ 6 h 292"/>
                  <a:gd name="T60" fmla="*/ 468 w 560"/>
                  <a:gd name="T61" fmla="*/ 0 h 292"/>
                  <a:gd name="T62" fmla="*/ 418 w 560"/>
                  <a:gd name="T63" fmla="*/ 12 h 292"/>
                  <a:gd name="T64" fmla="*/ 372 w 560"/>
                  <a:gd name="T65" fmla="*/ 54 h 292"/>
                  <a:gd name="T66" fmla="*/ 336 w 560"/>
                  <a:gd name="T67" fmla="*/ 124 h 292"/>
                  <a:gd name="T68" fmla="*/ 288 w 560"/>
                  <a:gd name="T69" fmla="*/ 206 h 292"/>
                  <a:gd name="T70" fmla="*/ 250 w 560"/>
                  <a:gd name="T71" fmla="*/ 246 h 292"/>
                  <a:gd name="T72" fmla="*/ 228 w 560"/>
                  <a:gd name="T73" fmla="*/ 256 h 292"/>
                  <a:gd name="T74" fmla="*/ 186 w 560"/>
                  <a:gd name="T75" fmla="*/ 258 h 292"/>
                  <a:gd name="T76" fmla="*/ 146 w 560"/>
                  <a:gd name="T77" fmla="*/ 240 h 292"/>
                  <a:gd name="T78" fmla="*/ 138 w 560"/>
                  <a:gd name="T79" fmla="*/ 232 h 292"/>
                  <a:gd name="T80" fmla="*/ 146 w 560"/>
                  <a:gd name="T81" fmla="*/ 224 h 292"/>
                  <a:gd name="T82" fmla="*/ 158 w 560"/>
                  <a:gd name="T83" fmla="*/ 200 h 292"/>
                  <a:gd name="T84" fmla="*/ 156 w 560"/>
                  <a:gd name="T85" fmla="*/ 184 h 292"/>
                  <a:gd name="T86" fmla="*/ 142 w 560"/>
                  <a:gd name="T87" fmla="*/ 166 h 292"/>
                  <a:gd name="T88" fmla="*/ 122 w 560"/>
                  <a:gd name="T89" fmla="*/ 166 h 292"/>
                  <a:gd name="T90" fmla="*/ 114 w 560"/>
                  <a:gd name="T91" fmla="*/ 172 h 292"/>
                  <a:gd name="T92" fmla="*/ 114 w 560"/>
                  <a:gd name="T93" fmla="*/ 194 h 292"/>
                  <a:gd name="T94" fmla="*/ 122 w 560"/>
                  <a:gd name="T95" fmla="*/ 194 h 292"/>
                  <a:gd name="T96" fmla="*/ 120 w 560"/>
                  <a:gd name="T97" fmla="*/ 188 h 292"/>
                  <a:gd name="T98" fmla="*/ 122 w 560"/>
                  <a:gd name="T99" fmla="*/ 180 h 292"/>
                  <a:gd name="T100" fmla="*/ 132 w 560"/>
                  <a:gd name="T101" fmla="*/ 176 h 292"/>
                  <a:gd name="T102" fmla="*/ 144 w 560"/>
                  <a:gd name="T103" fmla="*/ 182 h 292"/>
                  <a:gd name="T104" fmla="*/ 142 w 560"/>
                  <a:gd name="T105" fmla="*/ 206 h 292"/>
                  <a:gd name="T106" fmla="*/ 120 w 560"/>
                  <a:gd name="T107" fmla="*/ 218 h 292"/>
                  <a:gd name="T108" fmla="*/ 112 w 560"/>
                  <a:gd name="T109" fmla="*/ 214 h 292"/>
                  <a:gd name="T110" fmla="*/ 92 w 560"/>
                  <a:gd name="T111" fmla="*/ 186 h 292"/>
                  <a:gd name="T112" fmla="*/ 88 w 560"/>
                  <a:gd name="T113" fmla="*/ 160 h 292"/>
                  <a:gd name="T114" fmla="*/ 98 w 560"/>
                  <a:gd name="T115" fmla="*/ 112 h 292"/>
                  <a:gd name="T116" fmla="*/ 94 w 560"/>
                  <a:gd name="T117" fmla="*/ 104 h 292"/>
                  <a:gd name="T118" fmla="*/ 74 w 560"/>
                  <a:gd name="T119" fmla="*/ 11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60" h="292">
                    <a:moveTo>
                      <a:pt x="60" y="104"/>
                    </a:moveTo>
                    <a:lnTo>
                      <a:pt x="60" y="104"/>
                    </a:lnTo>
                    <a:lnTo>
                      <a:pt x="54" y="100"/>
                    </a:lnTo>
                    <a:lnTo>
                      <a:pt x="46" y="98"/>
                    </a:lnTo>
                    <a:lnTo>
                      <a:pt x="36" y="96"/>
                    </a:lnTo>
                    <a:lnTo>
                      <a:pt x="36" y="96"/>
                    </a:lnTo>
                    <a:lnTo>
                      <a:pt x="26" y="98"/>
                    </a:lnTo>
                    <a:lnTo>
                      <a:pt x="16" y="102"/>
                    </a:lnTo>
                    <a:lnTo>
                      <a:pt x="10" y="108"/>
                    </a:lnTo>
                    <a:lnTo>
                      <a:pt x="6" y="114"/>
                    </a:lnTo>
                    <a:lnTo>
                      <a:pt x="2" y="122"/>
                    </a:lnTo>
                    <a:lnTo>
                      <a:pt x="0" y="130"/>
                    </a:lnTo>
                    <a:lnTo>
                      <a:pt x="2" y="140"/>
                    </a:lnTo>
                    <a:lnTo>
                      <a:pt x="4" y="148"/>
                    </a:lnTo>
                    <a:lnTo>
                      <a:pt x="4" y="148"/>
                    </a:lnTo>
                    <a:lnTo>
                      <a:pt x="8" y="154"/>
                    </a:lnTo>
                    <a:lnTo>
                      <a:pt x="14" y="158"/>
                    </a:lnTo>
                    <a:lnTo>
                      <a:pt x="20" y="158"/>
                    </a:lnTo>
                    <a:lnTo>
                      <a:pt x="26" y="158"/>
                    </a:lnTo>
                    <a:lnTo>
                      <a:pt x="30" y="156"/>
                    </a:lnTo>
                    <a:lnTo>
                      <a:pt x="32" y="154"/>
                    </a:lnTo>
                    <a:lnTo>
                      <a:pt x="34" y="152"/>
                    </a:lnTo>
                    <a:lnTo>
                      <a:pt x="34" y="150"/>
                    </a:lnTo>
                    <a:lnTo>
                      <a:pt x="34" y="150"/>
                    </a:lnTo>
                    <a:lnTo>
                      <a:pt x="28" y="150"/>
                    </a:lnTo>
                    <a:lnTo>
                      <a:pt x="24" y="148"/>
                    </a:lnTo>
                    <a:lnTo>
                      <a:pt x="22" y="144"/>
                    </a:lnTo>
                    <a:lnTo>
                      <a:pt x="18" y="140"/>
                    </a:lnTo>
                    <a:lnTo>
                      <a:pt x="18" y="136"/>
                    </a:lnTo>
                    <a:lnTo>
                      <a:pt x="16" y="132"/>
                    </a:lnTo>
                    <a:lnTo>
                      <a:pt x="18" y="128"/>
                    </a:lnTo>
                    <a:lnTo>
                      <a:pt x="20" y="124"/>
                    </a:lnTo>
                    <a:lnTo>
                      <a:pt x="20" y="124"/>
                    </a:lnTo>
                    <a:lnTo>
                      <a:pt x="26" y="122"/>
                    </a:lnTo>
                    <a:lnTo>
                      <a:pt x="30" y="122"/>
                    </a:lnTo>
                    <a:lnTo>
                      <a:pt x="32" y="122"/>
                    </a:lnTo>
                    <a:lnTo>
                      <a:pt x="36" y="124"/>
                    </a:lnTo>
                    <a:lnTo>
                      <a:pt x="42" y="130"/>
                    </a:lnTo>
                    <a:lnTo>
                      <a:pt x="46" y="142"/>
                    </a:lnTo>
                    <a:lnTo>
                      <a:pt x="46" y="142"/>
                    </a:lnTo>
                    <a:lnTo>
                      <a:pt x="52" y="156"/>
                    </a:lnTo>
                    <a:lnTo>
                      <a:pt x="58" y="176"/>
                    </a:lnTo>
                    <a:lnTo>
                      <a:pt x="68" y="200"/>
                    </a:lnTo>
                    <a:lnTo>
                      <a:pt x="82" y="222"/>
                    </a:lnTo>
                    <a:lnTo>
                      <a:pt x="82" y="222"/>
                    </a:lnTo>
                    <a:lnTo>
                      <a:pt x="94" y="238"/>
                    </a:lnTo>
                    <a:lnTo>
                      <a:pt x="106" y="252"/>
                    </a:lnTo>
                    <a:lnTo>
                      <a:pt x="122" y="264"/>
                    </a:lnTo>
                    <a:lnTo>
                      <a:pt x="138" y="276"/>
                    </a:lnTo>
                    <a:lnTo>
                      <a:pt x="156" y="284"/>
                    </a:lnTo>
                    <a:lnTo>
                      <a:pt x="176" y="290"/>
                    </a:lnTo>
                    <a:lnTo>
                      <a:pt x="198" y="292"/>
                    </a:lnTo>
                    <a:lnTo>
                      <a:pt x="220" y="290"/>
                    </a:lnTo>
                    <a:lnTo>
                      <a:pt x="220" y="290"/>
                    </a:lnTo>
                    <a:lnTo>
                      <a:pt x="236" y="284"/>
                    </a:lnTo>
                    <a:lnTo>
                      <a:pt x="250" y="278"/>
                    </a:lnTo>
                    <a:lnTo>
                      <a:pt x="264" y="270"/>
                    </a:lnTo>
                    <a:lnTo>
                      <a:pt x="278" y="260"/>
                    </a:lnTo>
                    <a:lnTo>
                      <a:pt x="290" y="248"/>
                    </a:lnTo>
                    <a:lnTo>
                      <a:pt x="300" y="234"/>
                    </a:lnTo>
                    <a:lnTo>
                      <a:pt x="320" y="206"/>
                    </a:lnTo>
                    <a:lnTo>
                      <a:pt x="336" y="172"/>
                    </a:lnTo>
                    <a:lnTo>
                      <a:pt x="352" y="140"/>
                    </a:lnTo>
                    <a:lnTo>
                      <a:pt x="380" y="76"/>
                    </a:lnTo>
                    <a:lnTo>
                      <a:pt x="380" y="76"/>
                    </a:lnTo>
                    <a:lnTo>
                      <a:pt x="388" y="62"/>
                    </a:lnTo>
                    <a:lnTo>
                      <a:pt x="396" y="50"/>
                    </a:lnTo>
                    <a:lnTo>
                      <a:pt x="406" y="40"/>
                    </a:lnTo>
                    <a:lnTo>
                      <a:pt x="418" y="32"/>
                    </a:lnTo>
                    <a:lnTo>
                      <a:pt x="430" y="26"/>
                    </a:lnTo>
                    <a:lnTo>
                      <a:pt x="442" y="22"/>
                    </a:lnTo>
                    <a:lnTo>
                      <a:pt x="454" y="18"/>
                    </a:lnTo>
                    <a:lnTo>
                      <a:pt x="466" y="18"/>
                    </a:lnTo>
                    <a:lnTo>
                      <a:pt x="478" y="18"/>
                    </a:lnTo>
                    <a:lnTo>
                      <a:pt x="490" y="22"/>
                    </a:lnTo>
                    <a:lnTo>
                      <a:pt x="502" y="26"/>
                    </a:lnTo>
                    <a:lnTo>
                      <a:pt x="514" y="32"/>
                    </a:lnTo>
                    <a:lnTo>
                      <a:pt x="524" y="40"/>
                    </a:lnTo>
                    <a:lnTo>
                      <a:pt x="534" y="48"/>
                    </a:lnTo>
                    <a:lnTo>
                      <a:pt x="542" y="58"/>
                    </a:lnTo>
                    <a:lnTo>
                      <a:pt x="548" y="72"/>
                    </a:lnTo>
                    <a:lnTo>
                      <a:pt x="560" y="70"/>
                    </a:lnTo>
                    <a:lnTo>
                      <a:pt x="560" y="70"/>
                    </a:lnTo>
                    <a:lnTo>
                      <a:pt x="554" y="56"/>
                    </a:lnTo>
                    <a:lnTo>
                      <a:pt x="550" y="46"/>
                    </a:lnTo>
                    <a:lnTo>
                      <a:pt x="542" y="36"/>
                    </a:lnTo>
                    <a:lnTo>
                      <a:pt x="534" y="26"/>
                    </a:lnTo>
                    <a:lnTo>
                      <a:pt x="524" y="18"/>
                    </a:lnTo>
                    <a:lnTo>
                      <a:pt x="512" y="12"/>
                    </a:lnTo>
                    <a:lnTo>
                      <a:pt x="500" y="6"/>
                    </a:lnTo>
                    <a:lnTo>
                      <a:pt x="486" y="2"/>
                    </a:lnTo>
                    <a:lnTo>
                      <a:pt x="486" y="2"/>
                    </a:lnTo>
                    <a:lnTo>
                      <a:pt x="468" y="0"/>
                    </a:lnTo>
                    <a:lnTo>
                      <a:pt x="450" y="2"/>
                    </a:lnTo>
                    <a:lnTo>
                      <a:pt x="434" y="6"/>
                    </a:lnTo>
                    <a:lnTo>
                      <a:pt x="418" y="12"/>
                    </a:lnTo>
                    <a:lnTo>
                      <a:pt x="402" y="22"/>
                    </a:lnTo>
                    <a:lnTo>
                      <a:pt x="386" y="36"/>
                    </a:lnTo>
                    <a:lnTo>
                      <a:pt x="372" y="54"/>
                    </a:lnTo>
                    <a:lnTo>
                      <a:pt x="360" y="76"/>
                    </a:lnTo>
                    <a:lnTo>
                      <a:pt x="360" y="76"/>
                    </a:lnTo>
                    <a:lnTo>
                      <a:pt x="336" y="124"/>
                    </a:lnTo>
                    <a:lnTo>
                      <a:pt x="322" y="152"/>
                    </a:lnTo>
                    <a:lnTo>
                      <a:pt x="306" y="180"/>
                    </a:lnTo>
                    <a:lnTo>
                      <a:pt x="288" y="206"/>
                    </a:lnTo>
                    <a:lnTo>
                      <a:pt x="270" y="228"/>
                    </a:lnTo>
                    <a:lnTo>
                      <a:pt x="260" y="238"/>
                    </a:lnTo>
                    <a:lnTo>
                      <a:pt x="250" y="246"/>
                    </a:lnTo>
                    <a:lnTo>
                      <a:pt x="240" y="252"/>
                    </a:lnTo>
                    <a:lnTo>
                      <a:pt x="228" y="256"/>
                    </a:lnTo>
                    <a:lnTo>
                      <a:pt x="228" y="256"/>
                    </a:lnTo>
                    <a:lnTo>
                      <a:pt x="214" y="260"/>
                    </a:lnTo>
                    <a:lnTo>
                      <a:pt x="200" y="260"/>
                    </a:lnTo>
                    <a:lnTo>
                      <a:pt x="186" y="258"/>
                    </a:lnTo>
                    <a:lnTo>
                      <a:pt x="174" y="254"/>
                    </a:lnTo>
                    <a:lnTo>
                      <a:pt x="156" y="246"/>
                    </a:lnTo>
                    <a:lnTo>
                      <a:pt x="146" y="240"/>
                    </a:lnTo>
                    <a:lnTo>
                      <a:pt x="146" y="240"/>
                    </a:lnTo>
                    <a:lnTo>
                      <a:pt x="138" y="234"/>
                    </a:lnTo>
                    <a:lnTo>
                      <a:pt x="138" y="232"/>
                    </a:lnTo>
                    <a:lnTo>
                      <a:pt x="140" y="230"/>
                    </a:lnTo>
                    <a:lnTo>
                      <a:pt x="140" y="230"/>
                    </a:lnTo>
                    <a:lnTo>
                      <a:pt x="146" y="224"/>
                    </a:lnTo>
                    <a:lnTo>
                      <a:pt x="154" y="214"/>
                    </a:lnTo>
                    <a:lnTo>
                      <a:pt x="156" y="208"/>
                    </a:lnTo>
                    <a:lnTo>
                      <a:pt x="158" y="200"/>
                    </a:lnTo>
                    <a:lnTo>
                      <a:pt x="158" y="192"/>
                    </a:lnTo>
                    <a:lnTo>
                      <a:pt x="156" y="184"/>
                    </a:lnTo>
                    <a:lnTo>
                      <a:pt x="156" y="184"/>
                    </a:lnTo>
                    <a:lnTo>
                      <a:pt x="154" y="176"/>
                    </a:lnTo>
                    <a:lnTo>
                      <a:pt x="148" y="170"/>
                    </a:lnTo>
                    <a:lnTo>
                      <a:pt x="142" y="166"/>
                    </a:lnTo>
                    <a:lnTo>
                      <a:pt x="136" y="164"/>
                    </a:lnTo>
                    <a:lnTo>
                      <a:pt x="128" y="164"/>
                    </a:lnTo>
                    <a:lnTo>
                      <a:pt x="122" y="166"/>
                    </a:lnTo>
                    <a:lnTo>
                      <a:pt x="118" y="168"/>
                    </a:lnTo>
                    <a:lnTo>
                      <a:pt x="114" y="172"/>
                    </a:lnTo>
                    <a:lnTo>
                      <a:pt x="114" y="172"/>
                    </a:lnTo>
                    <a:lnTo>
                      <a:pt x="110" y="182"/>
                    </a:lnTo>
                    <a:lnTo>
                      <a:pt x="112" y="190"/>
                    </a:lnTo>
                    <a:lnTo>
                      <a:pt x="114" y="194"/>
                    </a:lnTo>
                    <a:lnTo>
                      <a:pt x="118" y="196"/>
                    </a:lnTo>
                    <a:lnTo>
                      <a:pt x="118" y="196"/>
                    </a:lnTo>
                    <a:lnTo>
                      <a:pt x="122" y="194"/>
                    </a:lnTo>
                    <a:lnTo>
                      <a:pt x="122" y="192"/>
                    </a:lnTo>
                    <a:lnTo>
                      <a:pt x="120" y="188"/>
                    </a:lnTo>
                    <a:lnTo>
                      <a:pt x="120" y="188"/>
                    </a:lnTo>
                    <a:lnTo>
                      <a:pt x="120" y="186"/>
                    </a:lnTo>
                    <a:lnTo>
                      <a:pt x="118" y="184"/>
                    </a:lnTo>
                    <a:lnTo>
                      <a:pt x="122" y="180"/>
                    </a:lnTo>
                    <a:lnTo>
                      <a:pt x="124" y="176"/>
                    </a:lnTo>
                    <a:lnTo>
                      <a:pt x="128" y="176"/>
                    </a:lnTo>
                    <a:lnTo>
                      <a:pt x="132" y="176"/>
                    </a:lnTo>
                    <a:lnTo>
                      <a:pt x="138" y="178"/>
                    </a:lnTo>
                    <a:lnTo>
                      <a:pt x="138" y="178"/>
                    </a:lnTo>
                    <a:lnTo>
                      <a:pt x="144" y="182"/>
                    </a:lnTo>
                    <a:lnTo>
                      <a:pt x="146" y="190"/>
                    </a:lnTo>
                    <a:lnTo>
                      <a:pt x="146" y="198"/>
                    </a:lnTo>
                    <a:lnTo>
                      <a:pt x="142" y="206"/>
                    </a:lnTo>
                    <a:lnTo>
                      <a:pt x="136" y="212"/>
                    </a:lnTo>
                    <a:lnTo>
                      <a:pt x="130" y="218"/>
                    </a:lnTo>
                    <a:lnTo>
                      <a:pt x="120" y="218"/>
                    </a:lnTo>
                    <a:lnTo>
                      <a:pt x="116" y="216"/>
                    </a:lnTo>
                    <a:lnTo>
                      <a:pt x="112" y="214"/>
                    </a:lnTo>
                    <a:lnTo>
                      <a:pt x="112" y="214"/>
                    </a:lnTo>
                    <a:lnTo>
                      <a:pt x="104" y="206"/>
                    </a:lnTo>
                    <a:lnTo>
                      <a:pt x="96" y="196"/>
                    </a:lnTo>
                    <a:lnTo>
                      <a:pt x="92" y="186"/>
                    </a:lnTo>
                    <a:lnTo>
                      <a:pt x="86" y="174"/>
                    </a:lnTo>
                    <a:lnTo>
                      <a:pt x="86" y="174"/>
                    </a:lnTo>
                    <a:lnTo>
                      <a:pt x="88" y="160"/>
                    </a:lnTo>
                    <a:lnTo>
                      <a:pt x="90" y="140"/>
                    </a:lnTo>
                    <a:lnTo>
                      <a:pt x="94" y="122"/>
                    </a:lnTo>
                    <a:lnTo>
                      <a:pt x="98" y="112"/>
                    </a:lnTo>
                    <a:lnTo>
                      <a:pt x="104" y="106"/>
                    </a:lnTo>
                    <a:lnTo>
                      <a:pt x="104" y="106"/>
                    </a:lnTo>
                    <a:lnTo>
                      <a:pt x="94" y="104"/>
                    </a:lnTo>
                    <a:lnTo>
                      <a:pt x="86" y="106"/>
                    </a:lnTo>
                    <a:lnTo>
                      <a:pt x="80" y="108"/>
                    </a:lnTo>
                    <a:lnTo>
                      <a:pt x="74" y="110"/>
                    </a:lnTo>
                    <a:lnTo>
                      <a:pt x="74" y="110"/>
                    </a:lnTo>
                    <a:lnTo>
                      <a:pt x="74" y="11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7" name="Freeform 96"/>
              <p:cNvSpPr>
                <a:spLocks/>
              </p:cNvSpPr>
              <p:nvPr/>
            </p:nvSpPr>
            <p:spPr bwMode="auto">
              <a:xfrm>
                <a:off x="5398" y="1986"/>
                <a:ext cx="46" cy="40"/>
              </a:xfrm>
              <a:custGeom>
                <a:avLst/>
                <a:gdLst>
                  <a:gd name="T0" fmla="*/ 46 w 46"/>
                  <a:gd name="T1" fmla="*/ 0 h 40"/>
                  <a:gd name="T2" fmla="*/ 46 w 46"/>
                  <a:gd name="T3" fmla="*/ 0 h 40"/>
                  <a:gd name="T4" fmla="*/ 30 w 46"/>
                  <a:gd name="T5" fmla="*/ 14 h 40"/>
                  <a:gd name="T6" fmla="*/ 16 w 46"/>
                  <a:gd name="T7" fmla="*/ 22 h 40"/>
                  <a:gd name="T8" fmla="*/ 8 w 46"/>
                  <a:gd name="T9" fmla="*/ 26 h 40"/>
                  <a:gd name="T10" fmla="*/ 0 w 46"/>
                  <a:gd name="T11" fmla="*/ 26 h 40"/>
                  <a:gd name="T12" fmla="*/ 0 w 46"/>
                  <a:gd name="T13" fmla="*/ 26 h 40"/>
                  <a:gd name="T14" fmla="*/ 6 w 46"/>
                  <a:gd name="T15" fmla="*/ 32 h 40"/>
                  <a:gd name="T16" fmla="*/ 10 w 46"/>
                  <a:gd name="T17" fmla="*/ 36 h 40"/>
                  <a:gd name="T18" fmla="*/ 20 w 46"/>
                  <a:gd name="T19" fmla="*/ 38 h 40"/>
                  <a:gd name="T20" fmla="*/ 28 w 46"/>
                  <a:gd name="T21" fmla="*/ 40 h 40"/>
                  <a:gd name="T22" fmla="*/ 32 w 46"/>
                  <a:gd name="T23" fmla="*/ 40 h 40"/>
                  <a:gd name="T24" fmla="*/ 46 w 46"/>
                  <a:gd name="T2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40">
                    <a:moveTo>
                      <a:pt x="46" y="0"/>
                    </a:moveTo>
                    <a:lnTo>
                      <a:pt x="46" y="0"/>
                    </a:lnTo>
                    <a:lnTo>
                      <a:pt x="30" y="14"/>
                    </a:lnTo>
                    <a:lnTo>
                      <a:pt x="16" y="22"/>
                    </a:lnTo>
                    <a:lnTo>
                      <a:pt x="8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6" y="32"/>
                    </a:lnTo>
                    <a:lnTo>
                      <a:pt x="10" y="36"/>
                    </a:lnTo>
                    <a:lnTo>
                      <a:pt x="20" y="38"/>
                    </a:lnTo>
                    <a:lnTo>
                      <a:pt x="28" y="40"/>
                    </a:lnTo>
                    <a:lnTo>
                      <a:pt x="32" y="40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8" name="Freeform 97"/>
              <p:cNvSpPr>
                <a:spLocks/>
              </p:cNvSpPr>
              <p:nvPr/>
            </p:nvSpPr>
            <p:spPr bwMode="auto">
              <a:xfrm>
                <a:off x="5370" y="2096"/>
                <a:ext cx="32" cy="74"/>
              </a:xfrm>
              <a:custGeom>
                <a:avLst/>
                <a:gdLst>
                  <a:gd name="T0" fmla="*/ 32 w 32"/>
                  <a:gd name="T1" fmla="*/ 0 h 74"/>
                  <a:gd name="T2" fmla="*/ 32 w 32"/>
                  <a:gd name="T3" fmla="*/ 0 h 74"/>
                  <a:gd name="T4" fmla="*/ 30 w 32"/>
                  <a:gd name="T5" fmla="*/ 10 h 74"/>
                  <a:gd name="T6" fmla="*/ 26 w 32"/>
                  <a:gd name="T7" fmla="*/ 32 h 74"/>
                  <a:gd name="T8" fmla="*/ 24 w 32"/>
                  <a:gd name="T9" fmla="*/ 56 h 74"/>
                  <a:gd name="T10" fmla="*/ 26 w 32"/>
                  <a:gd name="T11" fmla="*/ 66 h 74"/>
                  <a:gd name="T12" fmla="*/ 28 w 32"/>
                  <a:gd name="T13" fmla="*/ 72 h 74"/>
                  <a:gd name="T14" fmla="*/ 28 w 32"/>
                  <a:gd name="T15" fmla="*/ 72 h 74"/>
                  <a:gd name="T16" fmla="*/ 24 w 32"/>
                  <a:gd name="T17" fmla="*/ 74 h 74"/>
                  <a:gd name="T18" fmla="*/ 18 w 32"/>
                  <a:gd name="T19" fmla="*/ 72 h 74"/>
                  <a:gd name="T20" fmla="*/ 14 w 32"/>
                  <a:gd name="T21" fmla="*/ 68 h 74"/>
                  <a:gd name="T22" fmla="*/ 8 w 32"/>
                  <a:gd name="T23" fmla="*/ 62 h 74"/>
                  <a:gd name="T24" fmla="*/ 2 w 32"/>
                  <a:gd name="T25" fmla="*/ 48 h 74"/>
                  <a:gd name="T26" fmla="*/ 0 w 32"/>
                  <a:gd name="T27" fmla="*/ 42 h 74"/>
                  <a:gd name="T28" fmla="*/ 0 w 32"/>
                  <a:gd name="T29" fmla="*/ 36 h 74"/>
                  <a:gd name="T30" fmla="*/ 0 w 32"/>
                  <a:gd name="T31" fmla="*/ 36 h 74"/>
                  <a:gd name="T32" fmla="*/ 2 w 32"/>
                  <a:gd name="T33" fmla="*/ 30 h 74"/>
                  <a:gd name="T34" fmla="*/ 6 w 32"/>
                  <a:gd name="T35" fmla="*/ 24 h 74"/>
                  <a:gd name="T36" fmla="*/ 16 w 32"/>
                  <a:gd name="T37" fmla="*/ 12 h 74"/>
                  <a:gd name="T38" fmla="*/ 32 w 32"/>
                  <a:gd name="T39" fmla="*/ 0 h 74"/>
                  <a:gd name="T40" fmla="*/ 32 w 32"/>
                  <a:gd name="T4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74">
                    <a:moveTo>
                      <a:pt x="32" y="0"/>
                    </a:moveTo>
                    <a:lnTo>
                      <a:pt x="32" y="0"/>
                    </a:lnTo>
                    <a:lnTo>
                      <a:pt x="30" y="10"/>
                    </a:lnTo>
                    <a:lnTo>
                      <a:pt x="26" y="32"/>
                    </a:lnTo>
                    <a:lnTo>
                      <a:pt x="24" y="56"/>
                    </a:lnTo>
                    <a:lnTo>
                      <a:pt x="26" y="66"/>
                    </a:lnTo>
                    <a:lnTo>
                      <a:pt x="28" y="72"/>
                    </a:lnTo>
                    <a:lnTo>
                      <a:pt x="28" y="72"/>
                    </a:lnTo>
                    <a:lnTo>
                      <a:pt x="24" y="74"/>
                    </a:lnTo>
                    <a:lnTo>
                      <a:pt x="18" y="72"/>
                    </a:lnTo>
                    <a:lnTo>
                      <a:pt x="14" y="68"/>
                    </a:lnTo>
                    <a:lnTo>
                      <a:pt x="8" y="62"/>
                    </a:lnTo>
                    <a:lnTo>
                      <a:pt x="2" y="48"/>
                    </a:lnTo>
                    <a:lnTo>
                      <a:pt x="0" y="4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0"/>
                    </a:lnTo>
                    <a:lnTo>
                      <a:pt x="6" y="24"/>
                    </a:lnTo>
                    <a:lnTo>
                      <a:pt x="16" y="12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9" name="Freeform 98"/>
              <p:cNvSpPr>
                <a:spLocks/>
              </p:cNvSpPr>
              <p:nvPr/>
            </p:nvSpPr>
            <p:spPr bwMode="auto">
              <a:xfrm>
                <a:off x="5132" y="2076"/>
                <a:ext cx="118" cy="70"/>
              </a:xfrm>
              <a:custGeom>
                <a:avLst/>
                <a:gdLst>
                  <a:gd name="T0" fmla="*/ 118 w 118"/>
                  <a:gd name="T1" fmla="*/ 70 h 70"/>
                  <a:gd name="T2" fmla="*/ 118 w 118"/>
                  <a:gd name="T3" fmla="*/ 70 h 70"/>
                  <a:gd name="T4" fmla="*/ 104 w 118"/>
                  <a:gd name="T5" fmla="*/ 62 h 70"/>
                  <a:gd name="T6" fmla="*/ 74 w 118"/>
                  <a:gd name="T7" fmla="*/ 48 h 70"/>
                  <a:gd name="T8" fmla="*/ 56 w 118"/>
                  <a:gd name="T9" fmla="*/ 38 h 70"/>
                  <a:gd name="T10" fmla="*/ 36 w 118"/>
                  <a:gd name="T11" fmla="*/ 32 h 70"/>
                  <a:gd name="T12" fmla="*/ 18 w 118"/>
                  <a:gd name="T13" fmla="*/ 26 h 70"/>
                  <a:gd name="T14" fmla="*/ 0 w 118"/>
                  <a:gd name="T15" fmla="*/ 24 h 70"/>
                  <a:gd name="T16" fmla="*/ 0 w 118"/>
                  <a:gd name="T17" fmla="*/ 24 h 70"/>
                  <a:gd name="T18" fmla="*/ 4 w 118"/>
                  <a:gd name="T19" fmla="*/ 14 h 70"/>
                  <a:gd name="T20" fmla="*/ 10 w 118"/>
                  <a:gd name="T21" fmla="*/ 8 h 70"/>
                  <a:gd name="T22" fmla="*/ 18 w 118"/>
                  <a:gd name="T23" fmla="*/ 2 h 70"/>
                  <a:gd name="T24" fmla="*/ 28 w 118"/>
                  <a:gd name="T25" fmla="*/ 0 h 70"/>
                  <a:gd name="T26" fmla="*/ 38 w 118"/>
                  <a:gd name="T27" fmla="*/ 0 h 70"/>
                  <a:gd name="T28" fmla="*/ 48 w 118"/>
                  <a:gd name="T29" fmla="*/ 2 h 70"/>
                  <a:gd name="T30" fmla="*/ 68 w 118"/>
                  <a:gd name="T31" fmla="*/ 6 h 70"/>
                  <a:gd name="T32" fmla="*/ 68 w 118"/>
                  <a:gd name="T33" fmla="*/ 6 h 70"/>
                  <a:gd name="T34" fmla="*/ 76 w 118"/>
                  <a:gd name="T35" fmla="*/ 12 h 70"/>
                  <a:gd name="T36" fmla="*/ 84 w 118"/>
                  <a:gd name="T37" fmla="*/ 20 h 70"/>
                  <a:gd name="T38" fmla="*/ 100 w 118"/>
                  <a:gd name="T39" fmla="*/ 42 h 70"/>
                  <a:gd name="T40" fmla="*/ 118 w 118"/>
                  <a:gd name="T41" fmla="*/ 70 h 70"/>
                  <a:gd name="T42" fmla="*/ 118 w 118"/>
                  <a:gd name="T4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8" h="70">
                    <a:moveTo>
                      <a:pt x="118" y="70"/>
                    </a:moveTo>
                    <a:lnTo>
                      <a:pt x="118" y="70"/>
                    </a:lnTo>
                    <a:lnTo>
                      <a:pt x="104" y="62"/>
                    </a:lnTo>
                    <a:lnTo>
                      <a:pt x="74" y="48"/>
                    </a:lnTo>
                    <a:lnTo>
                      <a:pt x="56" y="38"/>
                    </a:lnTo>
                    <a:lnTo>
                      <a:pt x="36" y="32"/>
                    </a:lnTo>
                    <a:lnTo>
                      <a:pt x="18" y="2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4" y="14"/>
                    </a:lnTo>
                    <a:lnTo>
                      <a:pt x="10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38" y="0"/>
                    </a:lnTo>
                    <a:lnTo>
                      <a:pt x="48" y="2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76" y="12"/>
                    </a:lnTo>
                    <a:lnTo>
                      <a:pt x="84" y="20"/>
                    </a:lnTo>
                    <a:lnTo>
                      <a:pt x="100" y="42"/>
                    </a:lnTo>
                    <a:lnTo>
                      <a:pt x="118" y="70"/>
                    </a:lnTo>
                    <a:lnTo>
                      <a:pt x="118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5268" y="1828"/>
                <a:ext cx="404" cy="294"/>
              </a:xfrm>
              <a:custGeom>
                <a:avLst/>
                <a:gdLst>
                  <a:gd name="T0" fmla="*/ 402 w 404"/>
                  <a:gd name="T1" fmla="*/ 94 h 294"/>
                  <a:gd name="T2" fmla="*/ 374 w 404"/>
                  <a:gd name="T3" fmla="*/ 24 h 294"/>
                  <a:gd name="T4" fmla="*/ 352 w 404"/>
                  <a:gd name="T5" fmla="*/ 2 h 294"/>
                  <a:gd name="T6" fmla="*/ 340 w 404"/>
                  <a:gd name="T7" fmla="*/ 0 h 294"/>
                  <a:gd name="T8" fmla="*/ 318 w 404"/>
                  <a:gd name="T9" fmla="*/ 8 h 294"/>
                  <a:gd name="T10" fmla="*/ 292 w 404"/>
                  <a:gd name="T11" fmla="*/ 50 h 294"/>
                  <a:gd name="T12" fmla="*/ 280 w 404"/>
                  <a:gd name="T13" fmla="*/ 94 h 294"/>
                  <a:gd name="T14" fmla="*/ 260 w 404"/>
                  <a:gd name="T15" fmla="*/ 202 h 294"/>
                  <a:gd name="T16" fmla="*/ 238 w 404"/>
                  <a:gd name="T17" fmla="*/ 242 h 294"/>
                  <a:gd name="T18" fmla="*/ 210 w 404"/>
                  <a:gd name="T19" fmla="*/ 258 h 294"/>
                  <a:gd name="T20" fmla="*/ 180 w 404"/>
                  <a:gd name="T21" fmla="*/ 262 h 294"/>
                  <a:gd name="T22" fmla="*/ 130 w 404"/>
                  <a:gd name="T23" fmla="*/ 238 h 294"/>
                  <a:gd name="T24" fmla="*/ 94 w 404"/>
                  <a:gd name="T25" fmla="*/ 176 h 294"/>
                  <a:gd name="T26" fmla="*/ 90 w 404"/>
                  <a:gd name="T27" fmla="*/ 136 h 294"/>
                  <a:gd name="T28" fmla="*/ 102 w 404"/>
                  <a:gd name="T29" fmla="*/ 114 h 294"/>
                  <a:gd name="T30" fmla="*/ 108 w 404"/>
                  <a:gd name="T31" fmla="*/ 120 h 294"/>
                  <a:gd name="T32" fmla="*/ 106 w 404"/>
                  <a:gd name="T33" fmla="*/ 130 h 294"/>
                  <a:gd name="T34" fmla="*/ 110 w 404"/>
                  <a:gd name="T35" fmla="*/ 140 h 294"/>
                  <a:gd name="T36" fmla="*/ 120 w 404"/>
                  <a:gd name="T37" fmla="*/ 136 h 294"/>
                  <a:gd name="T38" fmla="*/ 122 w 404"/>
                  <a:gd name="T39" fmla="*/ 126 h 294"/>
                  <a:gd name="T40" fmla="*/ 116 w 404"/>
                  <a:gd name="T41" fmla="*/ 112 h 294"/>
                  <a:gd name="T42" fmla="*/ 100 w 404"/>
                  <a:gd name="T43" fmla="*/ 106 h 294"/>
                  <a:gd name="T44" fmla="*/ 84 w 404"/>
                  <a:gd name="T45" fmla="*/ 114 h 294"/>
                  <a:gd name="T46" fmla="*/ 84 w 404"/>
                  <a:gd name="T47" fmla="*/ 98 h 294"/>
                  <a:gd name="T48" fmla="*/ 68 w 404"/>
                  <a:gd name="T49" fmla="*/ 76 h 294"/>
                  <a:gd name="T50" fmla="*/ 32 w 404"/>
                  <a:gd name="T51" fmla="*/ 66 h 294"/>
                  <a:gd name="T52" fmla="*/ 16 w 404"/>
                  <a:gd name="T53" fmla="*/ 70 h 294"/>
                  <a:gd name="T54" fmla="*/ 0 w 404"/>
                  <a:gd name="T55" fmla="*/ 96 h 294"/>
                  <a:gd name="T56" fmla="*/ 2 w 404"/>
                  <a:gd name="T57" fmla="*/ 104 h 294"/>
                  <a:gd name="T58" fmla="*/ 22 w 404"/>
                  <a:gd name="T59" fmla="*/ 96 h 294"/>
                  <a:gd name="T60" fmla="*/ 36 w 404"/>
                  <a:gd name="T61" fmla="*/ 106 h 294"/>
                  <a:gd name="T62" fmla="*/ 40 w 404"/>
                  <a:gd name="T63" fmla="*/ 120 h 294"/>
                  <a:gd name="T64" fmla="*/ 58 w 404"/>
                  <a:gd name="T65" fmla="*/ 186 h 294"/>
                  <a:gd name="T66" fmla="*/ 100 w 404"/>
                  <a:gd name="T67" fmla="*/ 252 h 294"/>
                  <a:gd name="T68" fmla="*/ 132 w 404"/>
                  <a:gd name="T69" fmla="*/ 278 h 294"/>
                  <a:gd name="T70" fmla="*/ 172 w 404"/>
                  <a:gd name="T71" fmla="*/ 292 h 294"/>
                  <a:gd name="T72" fmla="*/ 206 w 404"/>
                  <a:gd name="T73" fmla="*/ 290 h 294"/>
                  <a:gd name="T74" fmla="*/ 236 w 404"/>
                  <a:gd name="T75" fmla="*/ 274 h 294"/>
                  <a:gd name="T76" fmla="*/ 274 w 404"/>
                  <a:gd name="T77" fmla="*/ 224 h 294"/>
                  <a:gd name="T78" fmla="*/ 294 w 404"/>
                  <a:gd name="T79" fmla="*/ 184 h 294"/>
                  <a:gd name="T80" fmla="*/ 304 w 404"/>
                  <a:gd name="T81" fmla="*/ 174 h 294"/>
                  <a:gd name="T82" fmla="*/ 316 w 404"/>
                  <a:gd name="T83" fmla="*/ 178 h 294"/>
                  <a:gd name="T84" fmla="*/ 322 w 404"/>
                  <a:gd name="T85" fmla="*/ 166 h 294"/>
                  <a:gd name="T86" fmla="*/ 318 w 404"/>
                  <a:gd name="T87" fmla="*/ 154 h 294"/>
                  <a:gd name="T88" fmla="*/ 306 w 404"/>
                  <a:gd name="T89" fmla="*/ 152 h 294"/>
                  <a:gd name="T90" fmla="*/ 290 w 404"/>
                  <a:gd name="T91" fmla="*/ 158 h 294"/>
                  <a:gd name="T92" fmla="*/ 312 w 404"/>
                  <a:gd name="T93" fmla="*/ 60 h 294"/>
                  <a:gd name="T94" fmla="*/ 334 w 404"/>
                  <a:gd name="T95" fmla="*/ 20 h 294"/>
                  <a:gd name="T96" fmla="*/ 344 w 404"/>
                  <a:gd name="T97" fmla="*/ 18 h 294"/>
                  <a:gd name="T98" fmla="*/ 362 w 404"/>
                  <a:gd name="T99" fmla="*/ 34 h 294"/>
                  <a:gd name="T100" fmla="*/ 386 w 404"/>
                  <a:gd name="T101" fmla="*/ 94 h 294"/>
                  <a:gd name="T102" fmla="*/ 404 w 404"/>
                  <a:gd name="T103" fmla="*/ 116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04" h="294">
                    <a:moveTo>
                      <a:pt x="404" y="116"/>
                    </a:moveTo>
                    <a:lnTo>
                      <a:pt x="404" y="116"/>
                    </a:lnTo>
                    <a:lnTo>
                      <a:pt x="402" y="94"/>
                    </a:lnTo>
                    <a:lnTo>
                      <a:pt x="392" y="60"/>
                    </a:lnTo>
                    <a:lnTo>
                      <a:pt x="384" y="42"/>
                    </a:lnTo>
                    <a:lnTo>
                      <a:pt x="374" y="24"/>
                    </a:lnTo>
                    <a:lnTo>
                      <a:pt x="364" y="12"/>
                    </a:lnTo>
                    <a:lnTo>
                      <a:pt x="358" y="6"/>
                    </a:lnTo>
                    <a:lnTo>
                      <a:pt x="352" y="2"/>
                    </a:lnTo>
                    <a:lnTo>
                      <a:pt x="352" y="2"/>
                    </a:lnTo>
                    <a:lnTo>
                      <a:pt x="346" y="0"/>
                    </a:lnTo>
                    <a:lnTo>
                      <a:pt x="340" y="0"/>
                    </a:lnTo>
                    <a:lnTo>
                      <a:pt x="334" y="0"/>
                    </a:lnTo>
                    <a:lnTo>
                      <a:pt x="328" y="2"/>
                    </a:lnTo>
                    <a:lnTo>
                      <a:pt x="318" y="8"/>
                    </a:lnTo>
                    <a:lnTo>
                      <a:pt x="308" y="18"/>
                    </a:lnTo>
                    <a:lnTo>
                      <a:pt x="300" y="34"/>
                    </a:lnTo>
                    <a:lnTo>
                      <a:pt x="292" y="50"/>
                    </a:lnTo>
                    <a:lnTo>
                      <a:pt x="286" y="72"/>
                    </a:lnTo>
                    <a:lnTo>
                      <a:pt x="280" y="94"/>
                    </a:lnTo>
                    <a:lnTo>
                      <a:pt x="280" y="94"/>
                    </a:lnTo>
                    <a:lnTo>
                      <a:pt x="270" y="150"/>
                    </a:lnTo>
                    <a:lnTo>
                      <a:pt x="266" y="178"/>
                    </a:lnTo>
                    <a:lnTo>
                      <a:pt x="260" y="202"/>
                    </a:lnTo>
                    <a:lnTo>
                      <a:pt x="250" y="224"/>
                    </a:lnTo>
                    <a:lnTo>
                      <a:pt x="244" y="232"/>
                    </a:lnTo>
                    <a:lnTo>
                      <a:pt x="238" y="242"/>
                    </a:lnTo>
                    <a:lnTo>
                      <a:pt x="230" y="248"/>
                    </a:lnTo>
                    <a:lnTo>
                      <a:pt x="220" y="254"/>
                    </a:lnTo>
                    <a:lnTo>
                      <a:pt x="210" y="258"/>
                    </a:lnTo>
                    <a:lnTo>
                      <a:pt x="198" y="262"/>
                    </a:lnTo>
                    <a:lnTo>
                      <a:pt x="198" y="262"/>
                    </a:lnTo>
                    <a:lnTo>
                      <a:pt x="180" y="262"/>
                    </a:lnTo>
                    <a:lnTo>
                      <a:pt x="164" y="258"/>
                    </a:lnTo>
                    <a:lnTo>
                      <a:pt x="146" y="250"/>
                    </a:lnTo>
                    <a:lnTo>
                      <a:pt x="130" y="238"/>
                    </a:lnTo>
                    <a:lnTo>
                      <a:pt x="116" y="222"/>
                    </a:lnTo>
                    <a:lnTo>
                      <a:pt x="104" y="202"/>
                    </a:lnTo>
                    <a:lnTo>
                      <a:pt x="94" y="176"/>
                    </a:lnTo>
                    <a:lnTo>
                      <a:pt x="88" y="146"/>
                    </a:lnTo>
                    <a:lnTo>
                      <a:pt x="88" y="146"/>
                    </a:lnTo>
                    <a:lnTo>
                      <a:pt x="90" y="136"/>
                    </a:lnTo>
                    <a:lnTo>
                      <a:pt x="94" y="124"/>
                    </a:lnTo>
                    <a:lnTo>
                      <a:pt x="100" y="118"/>
                    </a:lnTo>
                    <a:lnTo>
                      <a:pt x="102" y="114"/>
                    </a:lnTo>
                    <a:lnTo>
                      <a:pt x="102" y="114"/>
                    </a:lnTo>
                    <a:lnTo>
                      <a:pt x="106" y="116"/>
                    </a:lnTo>
                    <a:lnTo>
                      <a:pt x="108" y="120"/>
                    </a:lnTo>
                    <a:lnTo>
                      <a:pt x="108" y="126"/>
                    </a:lnTo>
                    <a:lnTo>
                      <a:pt x="106" y="130"/>
                    </a:lnTo>
                    <a:lnTo>
                      <a:pt x="106" y="130"/>
                    </a:lnTo>
                    <a:lnTo>
                      <a:pt x="106" y="134"/>
                    </a:lnTo>
                    <a:lnTo>
                      <a:pt x="108" y="138"/>
                    </a:lnTo>
                    <a:lnTo>
                      <a:pt x="110" y="140"/>
                    </a:lnTo>
                    <a:lnTo>
                      <a:pt x="112" y="140"/>
                    </a:lnTo>
                    <a:lnTo>
                      <a:pt x="116" y="138"/>
                    </a:lnTo>
                    <a:lnTo>
                      <a:pt x="120" y="136"/>
                    </a:lnTo>
                    <a:lnTo>
                      <a:pt x="120" y="136"/>
                    </a:lnTo>
                    <a:lnTo>
                      <a:pt x="122" y="130"/>
                    </a:lnTo>
                    <a:lnTo>
                      <a:pt x="122" y="126"/>
                    </a:lnTo>
                    <a:lnTo>
                      <a:pt x="122" y="120"/>
                    </a:lnTo>
                    <a:lnTo>
                      <a:pt x="120" y="116"/>
                    </a:lnTo>
                    <a:lnTo>
                      <a:pt x="116" y="112"/>
                    </a:lnTo>
                    <a:lnTo>
                      <a:pt x="112" y="108"/>
                    </a:lnTo>
                    <a:lnTo>
                      <a:pt x="106" y="106"/>
                    </a:lnTo>
                    <a:lnTo>
                      <a:pt x="100" y="106"/>
                    </a:lnTo>
                    <a:lnTo>
                      <a:pt x="100" y="106"/>
                    </a:lnTo>
                    <a:lnTo>
                      <a:pt x="90" y="110"/>
                    </a:lnTo>
                    <a:lnTo>
                      <a:pt x="84" y="114"/>
                    </a:lnTo>
                    <a:lnTo>
                      <a:pt x="84" y="114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80" y="90"/>
                    </a:lnTo>
                    <a:lnTo>
                      <a:pt x="76" y="84"/>
                    </a:lnTo>
                    <a:lnTo>
                      <a:pt x="68" y="76"/>
                    </a:lnTo>
                    <a:lnTo>
                      <a:pt x="58" y="70"/>
                    </a:lnTo>
                    <a:lnTo>
                      <a:pt x="46" y="66"/>
                    </a:lnTo>
                    <a:lnTo>
                      <a:pt x="32" y="66"/>
                    </a:lnTo>
                    <a:lnTo>
                      <a:pt x="24" y="68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6" y="78"/>
                    </a:lnTo>
                    <a:lnTo>
                      <a:pt x="0" y="88"/>
                    </a:lnTo>
                    <a:lnTo>
                      <a:pt x="0" y="96"/>
                    </a:lnTo>
                    <a:lnTo>
                      <a:pt x="0" y="100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10" y="98"/>
                    </a:lnTo>
                    <a:lnTo>
                      <a:pt x="16" y="96"/>
                    </a:lnTo>
                    <a:lnTo>
                      <a:pt x="22" y="96"/>
                    </a:lnTo>
                    <a:lnTo>
                      <a:pt x="28" y="96"/>
                    </a:lnTo>
                    <a:lnTo>
                      <a:pt x="32" y="100"/>
                    </a:lnTo>
                    <a:lnTo>
                      <a:pt x="36" y="106"/>
                    </a:lnTo>
                    <a:lnTo>
                      <a:pt x="38" y="112"/>
                    </a:lnTo>
                    <a:lnTo>
                      <a:pt x="40" y="120"/>
                    </a:lnTo>
                    <a:lnTo>
                      <a:pt x="40" y="120"/>
                    </a:lnTo>
                    <a:lnTo>
                      <a:pt x="44" y="146"/>
                    </a:lnTo>
                    <a:lnTo>
                      <a:pt x="50" y="164"/>
                    </a:lnTo>
                    <a:lnTo>
                      <a:pt x="58" y="186"/>
                    </a:lnTo>
                    <a:lnTo>
                      <a:pt x="70" y="208"/>
                    </a:lnTo>
                    <a:lnTo>
                      <a:pt x="84" y="230"/>
                    </a:lnTo>
                    <a:lnTo>
                      <a:pt x="100" y="252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32" y="278"/>
                    </a:lnTo>
                    <a:lnTo>
                      <a:pt x="146" y="286"/>
                    </a:lnTo>
                    <a:lnTo>
                      <a:pt x="158" y="290"/>
                    </a:lnTo>
                    <a:lnTo>
                      <a:pt x="172" y="292"/>
                    </a:lnTo>
                    <a:lnTo>
                      <a:pt x="184" y="294"/>
                    </a:lnTo>
                    <a:lnTo>
                      <a:pt x="196" y="292"/>
                    </a:lnTo>
                    <a:lnTo>
                      <a:pt x="206" y="290"/>
                    </a:lnTo>
                    <a:lnTo>
                      <a:pt x="218" y="286"/>
                    </a:lnTo>
                    <a:lnTo>
                      <a:pt x="228" y="280"/>
                    </a:lnTo>
                    <a:lnTo>
                      <a:pt x="236" y="274"/>
                    </a:lnTo>
                    <a:lnTo>
                      <a:pt x="252" y="260"/>
                    </a:lnTo>
                    <a:lnTo>
                      <a:pt x="266" y="242"/>
                    </a:lnTo>
                    <a:lnTo>
                      <a:pt x="274" y="224"/>
                    </a:lnTo>
                    <a:lnTo>
                      <a:pt x="274" y="224"/>
                    </a:lnTo>
                    <a:lnTo>
                      <a:pt x="286" y="196"/>
                    </a:lnTo>
                    <a:lnTo>
                      <a:pt x="294" y="184"/>
                    </a:lnTo>
                    <a:lnTo>
                      <a:pt x="300" y="178"/>
                    </a:lnTo>
                    <a:lnTo>
                      <a:pt x="300" y="178"/>
                    </a:lnTo>
                    <a:lnTo>
                      <a:pt x="304" y="174"/>
                    </a:lnTo>
                    <a:lnTo>
                      <a:pt x="308" y="174"/>
                    </a:lnTo>
                    <a:lnTo>
                      <a:pt x="316" y="178"/>
                    </a:lnTo>
                    <a:lnTo>
                      <a:pt x="316" y="178"/>
                    </a:lnTo>
                    <a:lnTo>
                      <a:pt x="318" y="176"/>
                    </a:lnTo>
                    <a:lnTo>
                      <a:pt x="320" y="174"/>
                    </a:lnTo>
                    <a:lnTo>
                      <a:pt x="322" y="166"/>
                    </a:lnTo>
                    <a:lnTo>
                      <a:pt x="322" y="162"/>
                    </a:lnTo>
                    <a:lnTo>
                      <a:pt x="320" y="158"/>
                    </a:lnTo>
                    <a:lnTo>
                      <a:pt x="318" y="154"/>
                    </a:lnTo>
                    <a:lnTo>
                      <a:pt x="312" y="152"/>
                    </a:lnTo>
                    <a:lnTo>
                      <a:pt x="312" y="152"/>
                    </a:lnTo>
                    <a:lnTo>
                      <a:pt x="306" y="152"/>
                    </a:lnTo>
                    <a:lnTo>
                      <a:pt x="300" y="154"/>
                    </a:lnTo>
                    <a:lnTo>
                      <a:pt x="290" y="158"/>
                    </a:lnTo>
                    <a:lnTo>
                      <a:pt x="290" y="158"/>
                    </a:lnTo>
                    <a:lnTo>
                      <a:pt x="300" y="106"/>
                    </a:lnTo>
                    <a:lnTo>
                      <a:pt x="306" y="82"/>
                    </a:lnTo>
                    <a:lnTo>
                      <a:pt x="312" y="60"/>
                    </a:lnTo>
                    <a:lnTo>
                      <a:pt x="320" y="42"/>
                    </a:lnTo>
                    <a:lnTo>
                      <a:pt x="326" y="28"/>
                    </a:lnTo>
                    <a:lnTo>
                      <a:pt x="334" y="20"/>
                    </a:lnTo>
                    <a:lnTo>
                      <a:pt x="338" y="18"/>
                    </a:lnTo>
                    <a:lnTo>
                      <a:pt x="344" y="18"/>
                    </a:lnTo>
                    <a:lnTo>
                      <a:pt x="344" y="18"/>
                    </a:lnTo>
                    <a:lnTo>
                      <a:pt x="348" y="20"/>
                    </a:lnTo>
                    <a:lnTo>
                      <a:pt x="354" y="24"/>
                    </a:lnTo>
                    <a:lnTo>
                      <a:pt x="362" y="34"/>
                    </a:lnTo>
                    <a:lnTo>
                      <a:pt x="370" y="46"/>
                    </a:lnTo>
                    <a:lnTo>
                      <a:pt x="376" y="62"/>
                    </a:lnTo>
                    <a:lnTo>
                      <a:pt x="386" y="94"/>
                    </a:lnTo>
                    <a:lnTo>
                      <a:pt x="394" y="118"/>
                    </a:lnTo>
                    <a:lnTo>
                      <a:pt x="394" y="118"/>
                    </a:lnTo>
                    <a:lnTo>
                      <a:pt x="404" y="116"/>
                    </a:lnTo>
                    <a:lnTo>
                      <a:pt x="404" y="116"/>
                    </a:lnTo>
                    <a:lnTo>
                      <a:pt x="404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1" name="Freeform 100"/>
              <p:cNvSpPr>
                <a:spLocks noEditPoints="1"/>
              </p:cNvSpPr>
              <p:nvPr/>
            </p:nvSpPr>
            <p:spPr bwMode="auto">
              <a:xfrm>
                <a:off x="5258" y="1564"/>
                <a:ext cx="378" cy="510"/>
              </a:xfrm>
              <a:custGeom>
                <a:avLst/>
                <a:gdLst>
                  <a:gd name="T0" fmla="*/ 358 w 378"/>
                  <a:gd name="T1" fmla="*/ 22 h 510"/>
                  <a:gd name="T2" fmla="*/ 350 w 378"/>
                  <a:gd name="T3" fmla="*/ 44 h 510"/>
                  <a:gd name="T4" fmla="*/ 340 w 378"/>
                  <a:gd name="T5" fmla="*/ 64 h 510"/>
                  <a:gd name="T6" fmla="*/ 334 w 378"/>
                  <a:gd name="T7" fmla="*/ 84 h 510"/>
                  <a:gd name="T8" fmla="*/ 334 w 378"/>
                  <a:gd name="T9" fmla="*/ 84 h 510"/>
                  <a:gd name="T10" fmla="*/ 328 w 378"/>
                  <a:gd name="T11" fmla="*/ 102 h 510"/>
                  <a:gd name="T12" fmla="*/ 318 w 378"/>
                  <a:gd name="T13" fmla="*/ 118 h 510"/>
                  <a:gd name="T14" fmla="*/ 310 w 378"/>
                  <a:gd name="T15" fmla="*/ 134 h 510"/>
                  <a:gd name="T16" fmla="*/ 302 w 378"/>
                  <a:gd name="T17" fmla="*/ 152 h 510"/>
                  <a:gd name="T18" fmla="*/ 296 w 378"/>
                  <a:gd name="T19" fmla="*/ 168 h 510"/>
                  <a:gd name="T20" fmla="*/ 292 w 378"/>
                  <a:gd name="T21" fmla="*/ 186 h 510"/>
                  <a:gd name="T22" fmla="*/ 282 w 378"/>
                  <a:gd name="T23" fmla="*/ 204 h 510"/>
                  <a:gd name="T24" fmla="*/ 276 w 378"/>
                  <a:gd name="T25" fmla="*/ 224 h 510"/>
                  <a:gd name="T26" fmla="*/ 266 w 378"/>
                  <a:gd name="T27" fmla="*/ 246 h 510"/>
                  <a:gd name="T28" fmla="*/ 254 w 378"/>
                  <a:gd name="T29" fmla="*/ 264 h 510"/>
                  <a:gd name="T30" fmla="*/ 240 w 378"/>
                  <a:gd name="T31" fmla="*/ 282 h 510"/>
                  <a:gd name="T32" fmla="*/ 226 w 378"/>
                  <a:gd name="T33" fmla="*/ 298 h 510"/>
                  <a:gd name="T34" fmla="*/ 214 w 378"/>
                  <a:gd name="T35" fmla="*/ 314 h 510"/>
                  <a:gd name="T36" fmla="*/ 214 w 378"/>
                  <a:gd name="T37" fmla="*/ 314 h 510"/>
                  <a:gd name="T38" fmla="*/ 202 w 378"/>
                  <a:gd name="T39" fmla="*/ 330 h 510"/>
                  <a:gd name="T40" fmla="*/ 192 w 378"/>
                  <a:gd name="T41" fmla="*/ 338 h 510"/>
                  <a:gd name="T42" fmla="*/ 182 w 378"/>
                  <a:gd name="T43" fmla="*/ 354 h 510"/>
                  <a:gd name="T44" fmla="*/ 168 w 378"/>
                  <a:gd name="T45" fmla="*/ 368 h 510"/>
                  <a:gd name="T46" fmla="*/ 156 w 378"/>
                  <a:gd name="T47" fmla="*/ 386 h 510"/>
                  <a:gd name="T48" fmla="*/ 140 w 378"/>
                  <a:gd name="T49" fmla="*/ 404 h 510"/>
                  <a:gd name="T50" fmla="*/ 124 w 378"/>
                  <a:gd name="T51" fmla="*/ 418 h 510"/>
                  <a:gd name="T52" fmla="*/ 106 w 378"/>
                  <a:gd name="T53" fmla="*/ 432 h 510"/>
                  <a:gd name="T54" fmla="*/ 86 w 378"/>
                  <a:gd name="T55" fmla="*/ 442 h 510"/>
                  <a:gd name="T56" fmla="*/ 68 w 378"/>
                  <a:gd name="T57" fmla="*/ 452 h 510"/>
                  <a:gd name="T58" fmla="*/ 52 w 378"/>
                  <a:gd name="T59" fmla="*/ 460 h 510"/>
                  <a:gd name="T60" fmla="*/ 36 w 378"/>
                  <a:gd name="T61" fmla="*/ 466 h 510"/>
                  <a:gd name="T62" fmla="*/ 18 w 378"/>
                  <a:gd name="T63" fmla="*/ 476 h 510"/>
                  <a:gd name="T64" fmla="*/ 18 w 378"/>
                  <a:gd name="T65" fmla="*/ 476 h 510"/>
                  <a:gd name="T66" fmla="*/ 372 w 378"/>
                  <a:gd name="T67" fmla="*/ 22 h 510"/>
                  <a:gd name="T68" fmla="*/ 370 w 378"/>
                  <a:gd name="T69" fmla="*/ 40 h 510"/>
                  <a:gd name="T70" fmla="*/ 362 w 378"/>
                  <a:gd name="T71" fmla="*/ 60 h 510"/>
                  <a:gd name="T72" fmla="*/ 356 w 378"/>
                  <a:gd name="T73" fmla="*/ 80 h 510"/>
                  <a:gd name="T74" fmla="*/ 348 w 378"/>
                  <a:gd name="T75" fmla="*/ 98 h 510"/>
                  <a:gd name="T76" fmla="*/ 342 w 378"/>
                  <a:gd name="T77" fmla="*/ 114 h 510"/>
                  <a:gd name="T78" fmla="*/ 338 w 378"/>
                  <a:gd name="T79" fmla="*/ 132 h 510"/>
                  <a:gd name="T80" fmla="*/ 334 w 378"/>
                  <a:gd name="T81" fmla="*/ 150 h 510"/>
                  <a:gd name="T82" fmla="*/ 332 w 378"/>
                  <a:gd name="T83" fmla="*/ 168 h 510"/>
                  <a:gd name="T84" fmla="*/ 326 w 378"/>
                  <a:gd name="T85" fmla="*/ 188 h 510"/>
                  <a:gd name="T86" fmla="*/ 326 w 378"/>
                  <a:gd name="T87" fmla="*/ 188 h 510"/>
                  <a:gd name="T88" fmla="*/ 320 w 378"/>
                  <a:gd name="T89" fmla="*/ 206 h 510"/>
                  <a:gd name="T90" fmla="*/ 318 w 378"/>
                  <a:gd name="T91" fmla="*/ 228 h 510"/>
                  <a:gd name="T92" fmla="*/ 312 w 378"/>
                  <a:gd name="T93" fmla="*/ 252 h 510"/>
                  <a:gd name="T94" fmla="*/ 306 w 378"/>
                  <a:gd name="T95" fmla="*/ 270 h 510"/>
                  <a:gd name="T96" fmla="*/ 298 w 378"/>
                  <a:gd name="T97" fmla="*/ 292 h 510"/>
                  <a:gd name="T98" fmla="*/ 288 w 378"/>
                  <a:gd name="T99" fmla="*/ 312 h 510"/>
                  <a:gd name="T100" fmla="*/ 280 w 378"/>
                  <a:gd name="T101" fmla="*/ 332 h 510"/>
                  <a:gd name="T102" fmla="*/ 272 w 378"/>
                  <a:gd name="T103" fmla="*/ 348 h 510"/>
                  <a:gd name="T104" fmla="*/ 264 w 378"/>
                  <a:gd name="T105" fmla="*/ 362 h 510"/>
                  <a:gd name="T106" fmla="*/ 258 w 378"/>
                  <a:gd name="T107" fmla="*/ 382 h 510"/>
                  <a:gd name="T108" fmla="*/ 252 w 378"/>
                  <a:gd name="T109" fmla="*/ 398 h 510"/>
                  <a:gd name="T110" fmla="*/ 250 w 378"/>
                  <a:gd name="T111" fmla="*/ 416 h 510"/>
                  <a:gd name="T112" fmla="*/ 242 w 378"/>
                  <a:gd name="T113" fmla="*/ 436 h 510"/>
                  <a:gd name="T114" fmla="*/ 242 w 378"/>
                  <a:gd name="T115" fmla="*/ 436 h 510"/>
                  <a:gd name="T116" fmla="*/ 234 w 378"/>
                  <a:gd name="T117" fmla="*/ 454 h 510"/>
                  <a:gd name="T118" fmla="*/ 228 w 378"/>
                  <a:gd name="T119" fmla="*/ 474 h 510"/>
                  <a:gd name="T120" fmla="*/ 218 w 378"/>
                  <a:gd name="T121" fmla="*/ 496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8" h="510">
                    <a:moveTo>
                      <a:pt x="356" y="6"/>
                    </a:moveTo>
                    <a:lnTo>
                      <a:pt x="356" y="6"/>
                    </a:lnTo>
                    <a:lnTo>
                      <a:pt x="360" y="6"/>
                    </a:lnTo>
                    <a:lnTo>
                      <a:pt x="362" y="2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4" y="4"/>
                    </a:lnTo>
                    <a:lnTo>
                      <a:pt x="356" y="6"/>
                    </a:lnTo>
                    <a:lnTo>
                      <a:pt x="356" y="6"/>
                    </a:lnTo>
                    <a:close/>
                    <a:moveTo>
                      <a:pt x="352" y="26"/>
                    </a:moveTo>
                    <a:lnTo>
                      <a:pt x="352" y="26"/>
                    </a:lnTo>
                    <a:lnTo>
                      <a:pt x="356" y="26"/>
                    </a:lnTo>
                    <a:lnTo>
                      <a:pt x="358" y="22"/>
                    </a:lnTo>
                    <a:lnTo>
                      <a:pt x="358" y="22"/>
                    </a:lnTo>
                    <a:lnTo>
                      <a:pt x="358" y="18"/>
                    </a:lnTo>
                    <a:lnTo>
                      <a:pt x="354" y="16"/>
                    </a:lnTo>
                    <a:lnTo>
                      <a:pt x="354" y="16"/>
                    </a:lnTo>
                    <a:lnTo>
                      <a:pt x="350" y="16"/>
                    </a:lnTo>
                    <a:lnTo>
                      <a:pt x="348" y="20"/>
                    </a:lnTo>
                    <a:lnTo>
                      <a:pt x="348" y="20"/>
                    </a:lnTo>
                    <a:lnTo>
                      <a:pt x="348" y="24"/>
                    </a:lnTo>
                    <a:lnTo>
                      <a:pt x="352" y="26"/>
                    </a:lnTo>
                    <a:lnTo>
                      <a:pt x="352" y="26"/>
                    </a:lnTo>
                    <a:close/>
                    <a:moveTo>
                      <a:pt x="346" y="46"/>
                    </a:moveTo>
                    <a:lnTo>
                      <a:pt x="346" y="46"/>
                    </a:lnTo>
                    <a:lnTo>
                      <a:pt x="350" y="44"/>
                    </a:lnTo>
                    <a:lnTo>
                      <a:pt x="352" y="42"/>
                    </a:lnTo>
                    <a:lnTo>
                      <a:pt x="352" y="42"/>
                    </a:lnTo>
                    <a:lnTo>
                      <a:pt x="352" y="38"/>
                    </a:lnTo>
                    <a:lnTo>
                      <a:pt x="348" y="36"/>
                    </a:lnTo>
                    <a:lnTo>
                      <a:pt x="348" y="36"/>
                    </a:lnTo>
                    <a:lnTo>
                      <a:pt x="346" y="36"/>
                    </a:lnTo>
                    <a:lnTo>
                      <a:pt x="342" y="40"/>
                    </a:lnTo>
                    <a:lnTo>
                      <a:pt x="342" y="40"/>
                    </a:lnTo>
                    <a:lnTo>
                      <a:pt x="344" y="42"/>
                    </a:lnTo>
                    <a:lnTo>
                      <a:pt x="346" y="46"/>
                    </a:lnTo>
                    <a:lnTo>
                      <a:pt x="346" y="46"/>
                    </a:lnTo>
                    <a:close/>
                    <a:moveTo>
                      <a:pt x="340" y="64"/>
                    </a:moveTo>
                    <a:lnTo>
                      <a:pt x="340" y="64"/>
                    </a:lnTo>
                    <a:lnTo>
                      <a:pt x="344" y="64"/>
                    </a:lnTo>
                    <a:lnTo>
                      <a:pt x="346" y="62"/>
                    </a:lnTo>
                    <a:lnTo>
                      <a:pt x="346" y="62"/>
                    </a:lnTo>
                    <a:lnTo>
                      <a:pt x="346" y="58"/>
                    </a:lnTo>
                    <a:lnTo>
                      <a:pt x="344" y="56"/>
                    </a:lnTo>
                    <a:lnTo>
                      <a:pt x="344" y="56"/>
                    </a:lnTo>
                    <a:lnTo>
                      <a:pt x="340" y="56"/>
                    </a:lnTo>
                    <a:lnTo>
                      <a:pt x="336" y="58"/>
                    </a:lnTo>
                    <a:lnTo>
                      <a:pt x="336" y="58"/>
                    </a:lnTo>
                    <a:lnTo>
                      <a:pt x="338" y="62"/>
                    </a:lnTo>
                    <a:lnTo>
                      <a:pt x="340" y="64"/>
                    </a:lnTo>
                    <a:lnTo>
                      <a:pt x="340" y="64"/>
                    </a:lnTo>
                    <a:close/>
                    <a:moveTo>
                      <a:pt x="334" y="84"/>
                    </a:moveTo>
                    <a:lnTo>
                      <a:pt x="334" y="84"/>
                    </a:lnTo>
                    <a:lnTo>
                      <a:pt x="338" y="84"/>
                    </a:lnTo>
                    <a:lnTo>
                      <a:pt x="340" y="80"/>
                    </a:lnTo>
                    <a:lnTo>
                      <a:pt x="340" y="80"/>
                    </a:lnTo>
                    <a:lnTo>
                      <a:pt x="340" y="76"/>
                    </a:lnTo>
                    <a:lnTo>
                      <a:pt x="338" y="74"/>
                    </a:lnTo>
                    <a:lnTo>
                      <a:pt x="338" y="74"/>
                    </a:lnTo>
                    <a:lnTo>
                      <a:pt x="334" y="74"/>
                    </a:lnTo>
                    <a:lnTo>
                      <a:pt x="330" y="78"/>
                    </a:lnTo>
                    <a:lnTo>
                      <a:pt x="330" y="78"/>
                    </a:lnTo>
                    <a:lnTo>
                      <a:pt x="332" y="82"/>
                    </a:lnTo>
                    <a:lnTo>
                      <a:pt x="334" y="84"/>
                    </a:lnTo>
                    <a:lnTo>
                      <a:pt x="334" y="84"/>
                    </a:lnTo>
                    <a:close/>
                    <a:moveTo>
                      <a:pt x="328" y="102"/>
                    </a:moveTo>
                    <a:lnTo>
                      <a:pt x="328" y="102"/>
                    </a:lnTo>
                    <a:lnTo>
                      <a:pt x="330" y="102"/>
                    </a:lnTo>
                    <a:lnTo>
                      <a:pt x="334" y="100"/>
                    </a:lnTo>
                    <a:lnTo>
                      <a:pt x="334" y="100"/>
                    </a:lnTo>
                    <a:lnTo>
                      <a:pt x="334" y="96"/>
                    </a:lnTo>
                    <a:lnTo>
                      <a:pt x="330" y="94"/>
                    </a:lnTo>
                    <a:lnTo>
                      <a:pt x="330" y="94"/>
                    </a:lnTo>
                    <a:lnTo>
                      <a:pt x="326" y="94"/>
                    </a:lnTo>
                    <a:lnTo>
                      <a:pt x="324" y="96"/>
                    </a:lnTo>
                    <a:lnTo>
                      <a:pt x="324" y="96"/>
                    </a:lnTo>
                    <a:lnTo>
                      <a:pt x="324" y="100"/>
                    </a:lnTo>
                    <a:lnTo>
                      <a:pt x="328" y="102"/>
                    </a:lnTo>
                    <a:lnTo>
                      <a:pt x="328" y="102"/>
                    </a:lnTo>
                    <a:close/>
                    <a:moveTo>
                      <a:pt x="320" y="122"/>
                    </a:moveTo>
                    <a:lnTo>
                      <a:pt x="320" y="122"/>
                    </a:lnTo>
                    <a:lnTo>
                      <a:pt x="324" y="122"/>
                    </a:lnTo>
                    <a:lnTo>
                      <a:pt x="326" y="118"/>
                    </a:lnTo>
                    <a:lnTo>
                      <a:pt x="326" y="118"/>
                    </a:lnTo>
                    <a:lnTo>
                      <a:pt x="326" y="114"/>
                    </a:lnTo>
                    <a:lnTo>
                      <a:pt x="324" y="112"/>
                    </a:lnTo>
                    <a:lnTo>
                      <a:pt x="324" y="112"/>
                    </a:lnTo>
                    <a:lnTo>
                      <a:pt x="320" y="112"/>
                    </a:lnTo>
                    <a:lnTo>
                      <a:pt x="318" y="114"/>
                    </a:lnTo>
                    <a:lnTo>
                      <a:pt x="318" y="114"/>
                    </a:lnTo>
                    <a:lnTo>
                      <a:pt x="318" y="118"/>
                    </a:lnTo>
                    <a:lnTo>
                      <a:pt x="320" y="122"/>
                    </a:lnTo>
                    <a:lnTo>
                      <a:pt x="320" y="122"/>
                    </a:lnTo>
                    <a:close/>
                    <a:moveTo>
                      <a:pt x="312" y="140"/>
                    </a:moveTo>
                    <a:lnTo>
                      <a:pt x="312" y="140"/>
                    </a:lnTo>
                    <a:lnTo>
                      <a:pt x="316" y="140"/>
                    </a:lnTo>
                    <a:lnTo>
                      <a:pt x="318" y="138"/>
                    </a:lnTo>
                    <a:lnTo>
                      <a:pt x="318" y="138"/>
                    </a:lnTo>
                    <a:lnTo>
                      <a:pt x="318" y="134"/>
                    </a:lnTo>
                    <a:lnTo>
                      <a:pt x="316" y="130"/>
                    </a:lnTo>
                    <a:lnTo>
                      <a:pt x="316" y="130"/>
                    </a:lnTo>
                    <a:lnTo>
                      <a:pt x="312" y="130"/>
                    </a:lnTo>
                    <a:lnTo>
                      <a:pt x="310" y="134"/>
                    </a:lnTo>
                    <a:lnTo>
                      <a:pt x="310" y="134"/>
                    </a:lnTo>
                    <a:lnTo>
                      <a:pt x="310" y="138"/>
                    </a:lnTo>
                    <a:lnTo>
                      <a:pt x="312" y="140"/>
                    </a:lnTo>
                    <a:lnTo>
                      <a:pt x="312" y="140"/>
                    </a:lnTo>
                    <a:close/>
                    <a:moveTo>
                      <a:pt x="304" y="158"/>
                    </a:moveTo>
                    <a:lnTo>
                      <a:pt x="304" y="158"/>
                    </a:lnTo>
                    <a:lnTo>
                      <a:pt x="308" y="158"/>
                    </a:lnTo>
                    <a:lnTo>
                      <a:pt x="310" y="156"/>
                    </a:lnTo>
                    <a:lnTo>
                      <a:pt x="310" y="156"/>
                    </a:lnTo>
                    <a:lnTo>
                      <a:pt x="312" y="152"/>
                    </a:lnTo>
                    <a:lnTo>
                      <a:pt x="308" y="150"/>
                    </a:lnTo>
                    <a:lnTo>
                      <a:pt x="308" y="150"/>
                    </a:lnTo>
                    <a:lnTo>
                      <a:pt x="304" y="150"/>
                    </a:lnTo>
                    <a:lnTo>
                      <a:pt x="302" y="152"/>
                    </a:lnTo>
                    <a:lnTo>
                      <a:pt x="302" y="152"/>
                    </a:lnTo>
                    <a:lnTo>
                      <a:pt x="302" y="156"/>
                    </a:lnTo>
                    <a:lnTo>
                      <a:pt x="304" y="158"/>
                    </a:lnTo>
                    <a:lnTo>
                      <a:pt x="304" y="158"/>
                    </a:lnTo>
                    <a:close/>
                    <a:moveTo>
                      <a:pt x="296" y="176"/>
                    </a:moveTo>
                    <a:lnTo>
                      <a:pt x="296" y="176"/>
                    </a:lnTo>
                    <a:lnTo>
                      <a:pt x="300" y="176"/>
                    </a:lnTo>
                    <a:lnTo>
                      <a:pt x="302" y="174"/>
                    </a:lnTo>
                    <a:lnTo>
                      <a:pt x="302" y="174"/>
                    </a:lnTo>
                    <a:lnTo>
                      <a:pt x="302" y="170"/>
                    </a:lnTo>
                    <a:lnTo>
                      <a:pt x="300" y="168"/>
                    </a:lnTo>
                    <a:lnTo>
                      <a:pt x="300" y="168"/>
                    </a:lnTo>
                    <a:lnTo>
                      <a:pt x="296" y="168"/>
                    </a:lnTo>
                    <a:lnTo>
                      <a:pt x="294" y="170"/>
                    </a:lnTo>
                    <a:lnTo>
                      <a:pt x="294" y="170"/>
                    </a:lnTo>
                    <a:lnTo>
                      <a:pt x="294" y="174"/>
                    </a:lnTo>
                    <a:lnTo>
                      <a:pt x="296" y="176"/>
                    </a:lnTo>
                    <a:lnTo>
                      <a:pt x="296" y="176"/>
                    </a:lnTo>
                    <a:close/>
                    <a:moveTo>
                      <a:pt x="288" y="194"/>
                    </a:moveTo>
                    <a:lnTo>
                      <a:pt x="288" y="194"/>
                    </a:lnTo>
                    <a:lnTo>
                      <a:pt x="292" y="196"/>
                    </a:lnTo>
                    <a:lnTo>
                      <a:pt x="294" y="192"/>
                    </a:lnTo>
                    <a:lnTo>
                      <a:pt x="294" y="192"/>
                    </a:lnTo>
                    <a:lnTo>
                      <a:pt x="294" y="188"/>
                    </a:lnTo>
                    <a:lnTo>
                      <a:pt x="292" y="186"/>
                    </a:lnTo>
                    <a:lnTo>
                      <a:pt x="292" y="186"/>
                    </a:lnTo>
                    <a:lnTo>
                      <a:pt x="288" y="186"/>
                    </a:lnTo>
                    <a:lnTo>
                      <a:pt x="286" y="188"/>
                    </a:lnTo>
                    <a:lnTo>
                      <a:pt x="286" y="188"/>
                    </a:lnTo>
                    <a:lnTo>
                      <a:pt x="284" y="192"/>
                    </a:lnTo>
                    <a:lnTo>
                      <a:pt x="288" y="194"/>
                    </a:lnTo>
                    <a:lnTo>
                      <a:pt x="288" y="194"/>
                    </a:lnTo>
                    <a:close/>
                    <a:moveTo>
                      <a:pt x="278" y="212"/>
                    </a:moveTo>
                    <a:lnTo>
                      <a:pt x="278" y="212"/>
                    </a:lnTo>
                    <a:lnTo>
                      <a:pt x="282" y="214"/>
                    </a:lnTo>
                    <a:lnTo>
                      <a:pt x="284" y="210"/>
                    </a:lnTo>
                    <a:lnTo>
                      <a:pt x="284" y="210"/>
                    </a:lnTo>
                    <a:lnTo>
                      <a:pt x="286" y="206"/>
                    </a:lnTo>
                    <a:lnTo>
                      <a:pt x="282" y="204"/>
                    </a:lnTo>
                    <a:lnTo>
                      <a:pt x="282" y="204"/>
                    </a:lnTo>
                    <a:lnTo>
                      <a:pt x="278" y="204"/>
                    </a:lnTo>
                    <a:lnTo>
                      <a:pt x="276" y="206"/>
                    </a:lnTo>
                    <a:lnTo>
                      <a:pt x="276" y="206"/>
                    </a:lnTo>
                    <a:lnTo>
                      <a:pt x="276" y="210"/>
                    </a:lnTo>
                    <a:lnTo>
                      <a:pt x="278" y="212"/>
                    </a:lnTo>
                    <a:lnTo>
                      <a:pt x="278" y="212"/>
                    </a:lnTo>
                    <a:close/>
                    <a:moveTo>
                      <a:pt x="268" y="230"/>
                    </a:moveTo>
                    <a:lnTo>
                      <a:pt x="268" y="230"/>
                    </a:lnTo>
                    <a:lnTo>
                      <a:pt x="272" y="230"/>
                    </a:lnTo>
                    <a:lnTo>
                      <a:pt x="276" y="228"/>
                    </a:lnTo>
                    <a:lnTo>
                      <a:pt x="276" y="228"/>
                    </a:lnTo>
                    <a:lnTo>
                      <a:pt x="276" y="224"/>
                    </a:lnTo>
                    <a:lnTo>
                      <a:pt x="274" y="222"/>
                    </a:lnTo>
                    <a:lnTo>
                      <a:pt x="274" y="222"/>
                    </a:lnTo>
                    <a:lnTo>
                      <a:pt x="270" y="222"/>
                    </a:lnTo>
                    <a:lnTo>
                      <a:pt x="266" y="224"/>
                    </a:lnTo>
                    <a:lnTo>
                      <a:pt x="266" y="224"/>
                    </a:lnTo>
                    <a:lnTo>
                      <a:pt x="266" y="228"/>
                    </a:lnTo>
                    <a:lnTo>
                      <a:pt x="268" y="230"/>
                    </a:lnTo>
                    <a:lnTo>
                      <a:pt x="268" y="230"/>
                    </a:lnTo>
                    <a:close/>
                    <a:moveTo>
                      <a:pt x="258" y="248"/>
                    </a:moveTo>
                    <a:lnTo>
                      <a:pt x="258" y="248"/>
                    </a:lnTo>
                    <a:lnTo>
                      <a:pt x="262" y="248"/>
                    </a:lnTo>
                    <a:lnTo>
                      <a:pt x="266" y="246"/>
                    </a:lnTo>
                    <a:lnTo>
                      <a:pt x="266" y="246"/>
                    </a:lnTo>
                    <a:lnTo>
                      <a:pt x="266" y="242"/>
                    </a:lnTo>
                    <a:lnTo>
                      <a:pt x="264" y="240"/>
                    </a:lnTo>
                    <a:lnTo>
                      <a:pt x="264" y="240"/>
                    </a:lnTo>
                    <a:lnTo>
                      <a:pt x="260" y="238"/>
                    </a:lnTo>
                    <a:lnTo>
                      <a:pt x="256" y="242"/>
                    </a:lnTo>
                    <a:lnTo>
                      <a:pt x="256" y="242"/>
                    </a:lnTo>
                    <a:lnTo>
                      <a:pt x="256" y="244"/>
                    </a:lnTo>
                    <a:lnTo>
                      <a:pt x="258" y="248"/>
                    </a:lnTo>
                    <a:lnTo>
                      <a:pt x="258" y="248"/>
                    </a:lnTo>
                    <a:close/>
                    <a:moveTo>
                      <a:pt x="248" y="266"/>
                    </a:moveTo>
                    <a:lnTo>
                      <a:pt x="248" y="266"/>
                    </a:lnTo>
                    <a:lnTo>
                      <a:pt x="252" y="266"/>
                    </a:lnTo>
                    <a:lnTo>
                      <a:pt x="254" y="264"/>
                    </a:lnTo>
                    <a:lnTo>
                      <a:pt x="254" y="264"/>
                    </a:lnTo>
                    <a:lnTo>
                      <a:pt x="256" y="260"/>
                    </a:lnTo>
                    <a:lnTo>
                      <a:pt x="254" y="256"/>
                    </a:lnTo>
                    <a:lnTo>
                      <a:pt x="254" y="256"/>
                    </a:lnTo>
                    <a:lnTo>
                      <a:pt x="250" y="256"/>
                    </a:lnTo>
                    <a:lnTo>
                      <a:pt x="246" y="258"/>
                    </a:lnTo>
                    <a:lnTo>
                      <a:pt x="246" y="258"/>
                    </a:lnTo>
                    <a:lnTo>
                      <a:pt x="246" y="262"/>
                    </a:lnTo>
                    <a:lnTo>
                      <a:pt x="248" y="266"/>
                    </a:lnTo>
                    <a:lnTo>
                      <a:pt x="248" y="266"/>
                    </a:lnTo>
                    <a:close/>
                    <a:moveTo>
                      <a:pt x="238" y="282"/>
                    </a:moveTo>
                    <a:lnTo>
                      <a:pt x="238" y="282"/>
                    </a:lnTo>
                    <a:lnTo>
                      <a:pt x="240" y="282"/>
                    </a:lnTo>
                    <a:lnTo>
                      <a:pt x="244" y="280"/>
                    </a:lnTo>
                    <a:lnTo>
                      <a:pt x="244" y="280"/>
                    </a:lnTo>
                    <a:lnTo>
                      <a:pt x="244" y="276"/>
                    </a:lnTo>
                    <a:lnTo>
                      <a:pt x="242" y="274"/>
                    </a:lnTo>
                    <a:lnTo>
                      <a:pt x="242" y="274"/>
                    </a:lnTo>
                    <a:lnTo>
                      <a:pt x="238" y="272"/>
                    </a:lnTo>
                    <a:lnTo>
                      <a:pt x="236" y="276"/>
                    </a:lnTo>
                    <a:lnTo>
                      <a:pt x="236" y="276"/>
                    </a:lnTo>
                    <a:lnTo>
                      <a:pt x="236" y="278"/>
                    </a:lnTo>
                    <a:lnTo>
                      <a:pt x="238" y="282"/>
                    </a:lnTo>
                    <a:lnTo>
                      <a:pt x="238" y="282"/>
                    </a:lnTo>
                    <a:close/>
                    <a:moveTo>
                      <a:pt x="226" y="298"/>
                    </a:moveTo>
                    <a:lnTo>
                      <a:pt x="226" y="298"/>
                    </a:lnTo>
                    <a:lnTo>
                      <a:pt x="230" y="300"/>
                    </a:lnTo>
                    <a:lnTo>
                      <a:pt x="232" y="298"/>
                    </a:lnTo>
                    <a:lnTo>
                      <a:pt x="232" y="298"/>
                    </a:lnTo>
                    <a:lnTo>
                      <a:pt x="234" y="294"/>
                    </a:lnTo>
                    <a:lnTo>
                      <a:pt x="232" y="290"/>
                    </a:lnTo>
                    <a:lnTo>
                      <a:pt x="232" y="290"/>
                    </a:lnTo>
                    <a:lnTo>
                      <a:pt x="228" y="290"/>
                    </a:lnTo>
                    <a:lnTo>
                      <a:pt x="224" y="292"/>
                    </a:lnTo>
                    <a:lnTo>
                      <a:pt x="224" y="292"/>
                    </a:lnTo>
                    <a:lnTo>
                      <a:pt x="224" y="296"/>
                    </a:lnTo>
                    <a:lnTo>
                      <a:pt x="226" y="298"/>
                    </a:lnTo>
                    <a:lnTo>
                      <a:pt x="226" y="298"/>
                    </a:lnTo>
                    <a:close/>
                    <a:moveTo>
                      <a:pt x="214" y="314"/>
                    </a:moveTo>
                    <a:lnTo>
                      <a:pt x="214" y="314"/>
                    </a:lnTo>
                    <a:lnTo>
                      <a:pt x="218" y="316"/>
                    </a:lnTo>
                    <a:lnTo>
                      <a:pt x="220" y="314"/>
                    </a:lnTo>
                    <a:lnTo>
                      <a:pt x="220" y="314"/>
                    </a:lnTo>
                    <a:lnTo>
                      <a:pt x="222" y="310"/>
                    </a:lnTo>
                    <a:lnTo>
                      <a:pt x="220" y="306"/>
                    </a:lnTo>
                    <a:lnTo>
                      <a:pt x="220" y="306"/>
                    </a:lnTo>
                    <a:lnTo>
                      <a:pt x="216" y="306"/>
                    </a:lnTo>
                    <a:lnTo>
                      <a:pt x="212" y="308"/>
                    </a:lnTo>
                    <a:lnTo>
                      <a:pt x="212" y="308"/>
                    </a:lnTo>
                    <a:lnTo>
                      <a:pt x="212" y="312"/>
                    </a:lnTo>
                    <a:lnTo>
                      <a:pt x="214" y="314"/>
                    </a:lnTo>
                    <a:lnTo>
                      <a:pt x="214" y="314"/>
                    </a:lnTo>
                    <a:close/>
                    <a:moveTo>
                      <a:pt x="202" y="330"/>
                    </a:moveTo>
                    <a:lnTo>
                      <a:pt x="202" y="330"/>
                    </a:lnTo>
                    <a:lnTo>
                      <a:pt x="206" y="332"/>
                    </a:lnTo>
                    <a:lnTo>
                      <a:pt x="208" y="330"/>
                    </a:lnTo>
                    <a:lnTo>
                      <a:pt x="208" y="330"/>
                    </a:lnTo>
                    <a:lnTo>
                      <a:pt x="210" y="326"/>
                    </a:lnTo>
                    <a:lnTo>
                      <a:pt x="208" y="322"/>
                    </a:lnTo>
                    <a:lnTo>
                      <a:pt x="208" y="322"/>
                    </a:lnTo>
                    <a:lnTo>
                      <a:pt x="204" y="322"/>
                    </a:lnTo>
                    <a:lnTo>
                      <a:pt x="200" y="324"/>
                    </a:lnTo>
                    <a:lnTo>
                      <a:pt x="200" y="324"/>
                    </a:lnTo>
                    <a:lnTo>
                      <a:pt x="200" y="328"/>
                    </a:lnTo>
                    <a:lnTo>
                      <a:pt x="202" y="330"/>
                    </a:lnTo>
                    <a:lnTo>
                      <a:pt x="202" y="330"/>
                    </a:lnTo>
                    <a:close/>
                    <a:moveTo>
                      <a:pt x="188" y="340"/>
                    </a:moveTo>
                    <a:lnTo>
                      <a:pt x="188" y="340"/>
                    </a:lnTo>
                    <a:lnTo>
                      <a:pt x="188" y="342"/>
                    </a:lnTo>
                    <a:lnTo>
                      <a:pt x="188" y="346"/>
                    </a:lnTo>
                    <a:lnTo>
                      <a:pt x="188" y="346"/>
                    </a:lnTo>
                    <a:lnTo>
                      <a:pt x="192" y="348"/>
                    </a:lnTo>
                    <a:lnTo>
                      <a:pt x="196" y="346"/>
                    </a:lnTo>
                    <a:lnTo>
                      <a:pt x="196" y="346"/>
                    </a:lnTo>
                    <a:lnTo>
                      <a:pt x="198" y="342"/>
                    </a:lnTo>
                    <a:lnTo>
                      <a:pt x="196" y="338"/>
                    </a:lnTo>
                    <a:lnTo>
                      <a:pt x="196" y="338"/>
                    </a:lnTo>
                    <a:lnTo>
                      <a:pt x="192" y="338"/>
                    </a:lnTo>
                    <a:lnTo>
                      <a:pt x="188" y="340"/>
                    </a:lnTo>
                    <a:lnTo>
                      <a:pt x="188" y="340"/>
                    </a:lnTo>
                    <a:close/>
                    <a:moveTo>
                      <a:pt x="176" y="354"/>
                    </a:moveTo>
                    <a:lnTo>
                      <a:pt x="176" y="354"/>
                    </a:lnTo>
                    <a:lnTo>
                      <a:pt x="174" y="358"/>
                    </a:lnTo>
                    <a:lnTo>
                      <a:pt x="176" y="362"/>
                    </a:lnTo>
                    <a:lnTo>
                      <a:pt x="176" y="362"/>
                    </a:lnTo>
                    <a:lnTo>
                      <a:pt x="180" y="362"/>
                    </a:lnTo>
                    <a:lnTo>
                      <a:pt x="182" y="360"/>
                    </a:lnTo>
                    <a:lnTo>
                      <a:pt x="182" y="360"/>
                    </a:lnTo>
                    <a:lnTo>
                      <a:pt x="184" y="358"/>
                    </a:lnTo>
                    <a:lnTo>
                      <a:pt x="182" y="354"/>
                    </a:lnTo>
                    <a:lnTo>
                      <a:pt x="182" y="354"/>
                    </a:lnTo>
                    <a:lnTo>
                      <a:pt x="178" y="352"/>
                    </a:lnTo>
                    <a:lnTo>
                      <a:pt x="176" y="354"/>
                    </a:lnTo>
                    <a:lnTo>
                      <a:pt x="176" y="354"/>
                    </a:lnTo>
                    <a:close/>
                    <a:moveTo>
                      <a:pt x="162" y="368"/>
                    </a:moveTo>
                    <a:lnTo>
                      <a:pt x="162" y="368"/>
                    </a:lnTo>
                    <a:lnTo>
                      <a:pt x="160" y="372"/>
                    </a:lnTo>
                    <a:lnTo>
                      <a:pt x="162" y="376"/>
                    </a:lnTo>
                    <a:lnTo>
                      <a:pt x="162" y="376"/>
                    </a:lnTo>
                    <a:lnTo>
                      <a:pt x="166" y="378"/>
                    </a:lnTo>
                    <a:lnTo>
                      <a:pt x="168" y="376"/>
                    </a:lnTo>
                    <a:lnTo>
                      <a:pt x="168" y="376"/>
                    </a:lnTo>
                    <a:lnTo>
                      <a:pt x="170" y="372"/>
                    </a:lnTo>
                    <a:lnTo>
                      <a:pt x="168" y="368"/>
                    </a:lnTo>
                    <a:lnTo>
                      <a:pt x="168" y="368"/>
                    </a:lnTo>
                    <a:lnTo>
                      <a:pt x="166" y="368"/>
                    </a:lnTo>
                    <a:lnTo>
                      <a:pt x="162" y="368"/>
                    </a:lnTo>
                    <a:lnTo>
                      <a:pt x="162" y="368"/>
                    </a:lnTo>
                    <a:close/>
                    <a:moveTo>
                      <a:pt x="148" y="384"/>
                    </a:moveTo>
                    <a:lnTo>
                      <a:pt x="148" y="384"/>
                    </a:lnTo>
                    <a:lnTo>
                      <a:pt x="146" y="386"/>
                    </a:lnTo>
                    <a:lnTo>
                      <a:pt x="148" y="390"/>
                    </a:lnTo>
                    <a:lnTo>
                      <a:pt x="148" y="390"/>
                    </a:lnTo>
                    <a:lnTo>
                      <a:pt x="152" y="392"/>
                    </a:lnTo>
                    <a:lnTo>
                      <a:pt x="154" y="390"/>
                    </a:lnTo>
                    <a:lnTo>
                      <a:pt x="154" y="390"/>
                    </a:lnTo>
                    <a:lnTo>
                      <a:pt x="156" y="386"/>
                    </a:lnTo>
                    <a:lnTo>
                      <a:pt x="154" y="384"/>
                    </a:lnTo>
                    <a:lnTo>
                      <a:pt x="154" y="384"/>
                    </a:lnTo>
                    <a:lnTo>
                      <a:pt x="152" y="382"/>
                    </a:lnTo>
                    <a:lnTo>
                      <a:pt x="148" y="384"/>
                    </a:lnTo>
                    <a:lnTo>
                      <a:pt x="148" y="384"/>
                    </a:lnTo>
                    <a:close/>
                    <a:moveTo>
                      <a:pt x="134" y="396"/>
                    </a:moveTo>
                    <a:lnTo>
                      <a:pt x="134" y="396"/>
                    </a:lnTo>
                    <a:lnTo>
                      <a:pt x="132" y="400"/>
                    </a:lnTo>
                    <a:lnTo>
                      <a:pt x="132" y="404"/>
                    </a:lnTo>
                    <a:lnTo>
                      <a:pt x="132" y="404"/>
                    </a:lnTo>
                    <a:lnTo>
                      <a:pt x="136" y="406"/>
                    </a:lnTo>
                    <a:lnTo>
                      <a:pt x="140" y="404"/>
                    </a:lnTo>
                    <a:lnTo>
                      <a:pt x="140" y="404"/>
                    </a:lnTo>
                    <a:lnTo>
                      <a:pt x="142" y="400"/>
                    </a:lnTo>
                    <a:lnTo>
                      <a:pt x="140" y="398"/>
                    </a:lnTo>
                    <a:lnTo>
                      <a:pt x="140" y="398"/>
                    </a:lnTo>
                    <a:lnTo>
                      <a:pt x="136" y="396"/>
                    </a:lnTo>
                    <a:lnTo>
                      <a:pt x="134" y="396"/>
                    </a:lnTo>
                    <a:lnTo>
                      <a:pt x="134" y="396"/>
                    </a:lnTo>
                    <a:close/>
                    <a:moveTo>
                      <a:pt x="118" y="410"/>
                    </a:moveTo>
                    <a:lnTo>
                      <a:pt x="118" y="410"/>
                    </a:lnTo>
                    <a:lnTo>
                      <a:pt x="116" y="414"/>
                    </a:lnTo>
                    <a:lnTo>
                      <a:pt x="118" y="416"/>
                    </a:lnTo>
                    <a:lnTo>
                      <a:pt x="118" y="416"/>
                    </a:lnTo>
                    <a:lnTo>
                      <a:pt x="120" y="418"/>
                    </a:lnTo>
                    <a:lnTo>
                      <a:pt x="124" y="418"/>
                    </a:lnTo>
                    <a:lnTo>
                      <a:pt x="124" y="418"/>
                    </a:lnTo>
                    <a:lnTo>
                      <a:pt x="126" y="414"/>
                    </a:lnTo>
                    <a:lnTo>
                      <a:pt x="126" y="410"/>
                    </a:lnTo>
                    <a:lnTo>
                      <a:pt x="126" y="410"/>
                    </a:lnTo>
                    <a:lnTo>
                      <a:pt x="122" y="408"/>
                    </a:lnTo>
                    <a:lnTo>
                      <a:pt x="118" y="410"/>
                    </a:lnTo>
                    <a:lnTo>
                      <a:pt x="118" y="410"/>
                    </a:lnTo>
                    <a:close/>
                    <a:moveTo>
                      <a:pt x="102" y="422"/>
                    </a:moveTo>
                    <a:lnTo>
                      <a:pt x="102" y="422"/>
                    </a:lnTo>
                    <a:lnTo>
                      <a:pt x="100" y="426"/>
                    </a:lnTo>
                    <a:lnTo>
                      <a:pt x="102" y="430"/>
                    </a:lnTo>
                    <a:lnTo>
                      <a:pt x="102" y="430"/>
                    </a:lnTo>
                    <a:lnTo>
                      <a:pt x="106" y="432"/>
                    </a:lnTo>
                    <a:lnTo>
                      <a:pt x="108" y="430"/>
                    </a:lnTo>
                    <a:lnTo>
                      <a:pt x="108" y="430"/>
                    </a:lnTo>
                    <a:lnTo>
                      <a:pt x="110" y="428"/>
                    </a:lnTo>
                    <a:lnTo>
                      <a:pt x="110" y="424"/>
                    </a:lnTo>
                    <a:lnTo>
                      <a:pt x="110" y="424"/>
                    </a:lnTo>
                    <a:lnTo>
                      <a:pt x="106" y="422"/>
                    </a:lnTo>
                    <a:lnTo>
                      <a:pt x="102" y="422"/>
                    </a:lnTo>
                    <a:lnTo>
                      <a:pt x="102" y="422"/>
                    </a:lnTo>
                    <a:close/>
                    <a:moveTo>
                      <a:pt x="86" y="434"/>
                    </a:moveTo>
                    <a:lnTo>
                      <a:pt x="86" y="434"/>
                    </a:lnTo>
                    <a:lnTo>
                      <a:pt x="84" y="438"/>
                    </a:lnTo>
                    <a:lnTo>
                      <a:pt x="86" y="442"/>
                    </a:lnTo>
                    <a:lnTo>
                      <a:pt x="86" y="442"/>
                    </a:lnTo>
                    <a:lnTo>
                      <a:pt x="88" y="444"/>
                    </a:lnTo>
                    <a:lnTo>
                      <a:pt x="92" y="442"/>
                    </a:lnTo>
                    <a:lnTo>
                      <a:pt x="92" y="442"/>
                    </a:lnTo>
                    <a:lnTo>
                      <a:pt x="94" y="440"/>
                    </a:lnTo>
                    <a:lnTo>
                      <a:pt x="94" y="436"/>
                    </a:lnTo>
                    <a:lnTo>
                      <a:pt x="94" y="436"/>
                    </a:lnTo>
                    <a:lnTo>
                      <a:pt x="90" y="434"/>
                    </a:lnTo>
                    <a:lnTo>
                      <a:pt x="86" y="434"/>
                    </a:lnTo>
                    <a:lnTo>
                      <a:pt x="86" y="434"/>
                    </a:lnTo>
                    <a:close/>
                    <a:moveTo>
                      <a:pt x="70" y="446"/>
                    </a:moveTo>
                    <a:lnTo>
                      <a:pt x="70" y="446"/>
                    </a:lnTo>
                    <a:lnTo>
                      <a:pt x="68" y="448"/>
                    </a:lnTo>
                    <a:lnTo>
                      <a:pt x="68" y="452"/>
                    </a:lnTo>
                    <a:lnTo>
                      <a:pt x="68" y="452"/>
                    </a:lnTo>
                    <a:lnTo>
                      <a:pt x="72" y="454"/>
                    </a:lnTo>
                    <a:lnTo>
                      <a:pt x="76" y="454"/>
                    </a:lnTo>
                    <a:lnTo>
                      <a:pt x="76" y="454"/>
                    </a:lnTo>
                    <a:lnTo>
                      <a:pt x="78" y="450"/>
                    </a:lnTo>
                    <a:lnTo>
                      <a:pt x="78" y="448"/>
                    </a:lnTo>
                    <a:lnTo>
                      <a:pt x="78" y="448"/>
                    </a:lnTo>
                    <a:lnTo>
                      <a:pt x="74" y="446"/>
                    </a:lnTo>
                    <a:lnTo>
                      <a:pt x="70" y="446"/>
                    </a:lnTo>
                    <a:lnTo>
                      <a:pt x="70" y="446"/>
                    </a:lnTo>
                    <a:close/>
                    <a:moveTo>
                      <a:pt x="54" y="456"/>
                    </a:moveTo>
                    <a:lnTo>
                      <a:pt x="54" y="456"/>
                    </a:lnTo>
                    <a:lnTo>
                      <a:pt x="52" y="460"/>
                    </a:lnTo>
                    <a:lnTo>
                      <a:pt x="52" y="464"/>
                    </a:lnTo>
                    <a:lnTo>
                      <a:pt x="52" y="464"/>
                    </a:lnTo>
                    <a:lnTo>
                      <a:pt x="54" y="466"/>
                    </a:lnTo>
                    <a:lnTo>
                      <a:pt x="58" y="464"/>
                    </a:lnTo>
                    <a:lnTo>
                      <a:pt x="58" y="464"/>
                    </a:lnTo>
                    <a:lnTo>
                      <a:pt x="60" y="462"/>
                    </a:lnTo>
                    <a:lnTo>
                      <a:pt x="60" y="458"/>
                    </a:lnTo>
                    <a:lnTo>
                      <a:pt x="60" y="458"/>
                    </a:lnTo>
                    <a:lnTo>
                      <a:pt x="58" y="456"/>
                    </a:lnTo>
                    <a:lnTo>
                      <a:pt x="54" y="456"/>
                    </a:lnTo>
                    <a:lnTo>
                      <a:pt x="54" y="456"/>
                    </a:lnTo>
                    <a:close/>
                    <a:moveTo>
                      <a:pt x="36" y="466"/>
                    </a:moveTo>
                    <a:lnTo>
                      <a:pt x="36" y="466"/>
                    </a:lnTo>
                    <a:lnTo>
                      <a:pt x="34" y="470"/>
                    </a:lnTo>
                    <a:lnTo>
                      <a:pt x="34" y="472"/>
                    </a:lnTo>
                    <a:lnTo>
                      <a:pt x="34" y="472"/>
                    </a:lnTo>
                    <a:lnTo>
                      <a:pt x="38" y="476"/>
                    </a:lnTo>
                    <a:lnTo>
                      <a:pt x="40" y="474"/>
                    </a:lnTo>
                    <a:lnTo>
                      <a:pt x="40" y="474"/>
                    </a:lnTo>
                    <a:lnTo>
                      <a:pt x="44" y="472"/>
                    </a:lnTo>
                    <a:lnTo>
                      <a:pt x="42" y="468"/>
                    </a:lnTo>
                    <a:lnTo>
                      <a:pt x="42" y="468"/>
                    </a:lnTo>
                    <a:lnTo>
                      <a:pt x="40" y="466"/>
                    </a:lnTo>
                    <a:lnTo>
                      <a:pt x="36" y="466"/>
                    </a:lnTo>
                    <a:lnTo>
                      <a:pt x="36" y="466"/>
                    </a:lnTo>
                    <a:close/>
                    <a:moveTo>
                      <a:pt x="18" y="476"/>
                    </a:moveTo>
                    <a:lnTo>
                      <a:pt x="18" y="476"/>
                    </a:lnTo>
                    <a:lnTo>
                      <a:pt x="16" y="478"/>
                    </a:lnTo>
                    <a:lnTo>
                      <a:pt x="16" y="482"/>
                    </a:lnTo>
                    <a:lnTo>
                      <a:pt x="16" y="482"/>
                    </a:lnTo>
                    <a:lnTo>
                      <a:pt x="20" y="484"/>
                    </a:lnTo>
                    <a:lnTo>
                      <a:pt x="22" y="484"/>
                    </a:lnTo>
                    <a:lnTo>
                      <a:pt x="22" y="484"/>
                    </a:lnTo>
                    <a:lnTo>
                      <a:pt x="26" y="482"/>
                    </a:lnTo>
                    <a:lnTo>
                      <a:pt x="26" y="478"/>
                    </a:lnTo>
                    <a:lnTo>
                      <a:pt x="26" y="478"/>
                    </a:lnTo>
                    <a:lnTo>
                      <a:pt x="22" y="476"/>
                    </a:lnTo>
                    <a:lnTo>
                      <a:pt x="18" y="476"/>
                    </a:lnTo>
                    <a:lnTo>
                      <a:pt x="18" y="476"/>
                    </a:lnTo>
                    <a:close/>
                    <a:moveTo>
                      <a:pt x="0" y="484"/>
                    </a:moveTo>
                    <a:lnTo>
                      <a:pt x="4" y="492"/>
                    </a:lnTo>
                    <a:lnTo>
                      <a:pt x="4" y="492"/>
                    </a:lnTo>
                    <a:lnTo>
                      <a:pt x="8" y="490"/>
                    </a:lnTo>
                    <a:lnTo>
                      <a:pt x="8" y="486"/>
                    </a:lnTo>
                    <a:lnTo>
                      <a:pt x="8" y="486"/>
                    </a:lnTo>
                    <a:lnTo>
                      <a:pt x="4" y="484"/>
                    </a:lnTo>
                    <a:lnTo>
                      <a:pt x="0" y="484"/>
                    </a:lnTo>
                    <a:lnTo>
                      <a:pt x="0" y="484"/>
                    </a:lnTo>
                    <a:close/>
                    <a:moveTo>
                      <a:pt x="368" y="16"/>
                    </a:moveTo>
                    <a:lnTo>
                      <a:pt x="368" y="16"/>
                    </a:lnTo>
                    <a:lnTo>
                      <a:pt x="368" y="20"/>
                    </a:lnTo>
                    <a:lnTo>
                      <a:pt x="372" y="22"/>
                    </a:lnTo>
                    <a:lnTo>
                      <a:pt x="372" y="22"/>
                    </a:lnTo>
                    <a:lnTo>
                      <a:pt x="376" y="22"/>
                    </a:lnTo>
                    <a:lnTo>
                      <a:pt x="378" y="18"/>
                    </a:lnTo>
                    <a:lnTo>
                      <a:pt x="368" y="16"/>
                    </a:lnTo>
                    <a:close/>
                    <a:moveTo>
                      <a:pt x="370" y="32"/>
                    </a:moveTo>
                    <a:lnTo>
                      <a:pt x="370" y="32"/>
                    </a:lnTo>
                    <a:lnTo>
                      <a:pt x="366" y="32"/>
                    </a:lnTo>
                    <a:lnTo>
                      <a:pt x="364" y="36"/>
                    </a:lnTo>
                    <a:lnTo>
                      <a:pt x="364" y="36"/>
                    </a:lnTo>
                    <a:lnTo>
                      <a:pt x="364" y="40"/>
                    </a:lnTo>
                    <a:lnTo>
                      <a:pt x="366" y="42"/>
                    </a:lnTo>
                    <a:lnTo>
                      <a:pt x="366" y="42"/>
                    </a:lnTo>
                    <a:lnTo>
                      <a:pt x="370" y="40"/>
                    </a:lnTo>
                    <a:lnTo>
                      <a:pt x="372" y="38"/>
                    </a:lnTo>
                    <a:lnTo>
                      <a:pt x="372" y="38"/>
                    </a:lnTo>
                    <a:lnTo>
                      <a:pt x="372" y="34"/>
                    </a:lnTo>
                    <a:lnTo>
                      <a:pt x="370" y="32"/>
                    </a:lnTo>
                    <a:lnTo>
                      <a:pt x="370" y="32"/>
                    </a:lnTo>
                    <a:close/>
                    <a:moveTo>
                      <a:pt x="364" y="52"/>
                    </a:moveTo>
                    <a:lnTo>
                      <a:pt x="364" y="52"/>
                    </a:lnTo>
                    <a:lnTo>
                      <a:pt x="360" y="52"/>
                    </a:lnTo>
                    <a:lnTo>
                      <a:pt x="358" y="54"/>
                    </a:lnTo>
                    <a:lnTo>
                      <a:pt x="358" y="54"/>
                    </a:lnTo>
                    <a:lnTo>
                      <a:pt x="358" y="58"/>
                    </a:lnTo>
                    <a:lnTo>
                      <a:pt x="362" y="60"/>
                    </a:lnTo>
                    <a:lnTo>
                      <a:pt x="362" y="60"/>
                    </a:lnTo>
                    <a:lnTo>
                      <a:pt x="366" y="60"/>
                    </a:lnTo>
                    <a:lnTo>
                      <a:pt x="368" y="58"/>
                    </a:lnTo>
                    <a:lnTo>
                      <a:pt x="368" y="58"/>
                    </a:lnTo>
                    <a:lnTo>
                      <a:pt x="368" y="54"/>
                    </a:lnTo>
                    <a:lnTo>
                      <a:pt x="364" y="52"/>
                    </a:lnTo>
                    <a:lnTo>
                      <a:pt x="364" y="52"/>
                    </a:lnTo>
                    <a:close/>
                    <a:moveTo>
                      <a:pt x="360" y="70"/>
                    </a:moveTo>
                    <a:lnTo>
                      <a:pt x="360" y="70"/>
                    </a:lnTo>
                    <a:lnTo>
                      <a:pt x="356" y="72"/>
                    </a:lnTo>
                    <a:lnTo>
                      <a:pt x="354" y="74"/>
                    </a:lnTo>
                    <a:lnTo>
                      <a:pt x="354" y="74"/>
                    </a:lnTo>
                    <a:lnTo>
                      <a:pt x="354" y="78"/>
                    </a:lnTo>
                    <a:lnTo>
                      <a:pt x="356" y="80"/>
                    </a:lnTo>
                    <a:lnTo>
                      <a:pt x="356" y="80"/>
                    </a:lnTo>
                    <a:lnTo>
                      <a:pt x="360" y="80"/>
                    </a:lnTo>
                    <a:lnTo>
                      <a:pt x="362" y="76"/>
                    </a:lnTo>
                    <a:lnTo>
                      <a:pt x="362" y="76"/>
                    </a:lnTo>
                    <a:lnTo>
                      <a:pt x="362" y="74"/>
                    </a:lnTo>
                    <a:lnTo>
                      <a:pt x="360" y="70"/>
                    </a:lnTo>
                    <a:lnTo>
                      <a:pt x="360" y="70"/>
                    </a:lnTo>
                    <a:close/>
                    <a:moveTo>
                      <a:pt x="354" y="90"/>
                    </a:moveTo>
                    <a:lnTo>
                      <a:pt x="354" y="90"/>
                    </a:lnTo>
                    <a:lnTo>
                      <a:pt x="350" y="90"/>
                    </a:lnTo>
                    <a:lnTo>
                      <a:pt x="348" y="94"/>
                    </a:lnTo>
                    <a:lnTo>
                      <a:pt x="348" y="94"/>
                    </a:lnTo>
                    <a:lnTo>
                      <a:pt x="348" y="98"/>
                    </a:lnTo>
                    <a:lnTo>
                      <a:pt x="352" y="100"/>
                    </a:lnTo>
                    <a:lnTo>
                      <a:pt x="352" y="100"/>
                    </a:lnTo>
                    <a:lnTo>
                      <a:pt x="356" y="100"/>
                    </a:lnTo>
                    <a:lnTo>
                      <a:pt x="358" y="96"/>
                    </a:lnTo>
                    <a:lnTo>
                      <a:pt x="358" y="96"/>
                    </a:lnTo>
                    <a:lnTo>
                      <a:pt x="356" y="92"/>
                    </a:lnTo>
                    <a:lnTo>
                      <a:pt x="354" y="90"/>
                    </a:lnTo>
                    <a:lnTo>
                      <a:pt x="354" y="90"/>
                    </a:lnTo>
                    <a:close/>
                    <a:moveTo>
                      <a:pt x="348" y="110"/>
                    </a:moveTo>
                    <a:lnTo>
                      <a:pt x="348" y="110"/>
                    </a:lnTo>
                    <a:lnTo>
                      <a:pt x="344" y="110"/>
                    </a:lnTo>
                    <a:lnTo>
                      <a:pt x="342" y="114"/>
                    </a:lnTo>
                    <a:lnTo>
                      <a:pt x="342" y="114"/>
                    </a:lnTo>
                    <a:lnTo>
                      <a:pt x="342" y="118"/>
                    </a:lnTo>
                    <a:lnTo>
                      <a:pt x="346" y="120"/>
                    </a:lnTo>
                    <a:lnTo>
                      <a:pt x="346" y="120"/>
                    </a:lnTo>
                    <a:lnTo>
                      <a:pt x="350" y="118"/>
                    </a:lnTo>
                    <a:lnTo>
                      <a:pt x="352" y="116"/>
                    </a:lnTo>
                    <a:lnTo>
                      <a:pt x="352" y="116"/>
                    </a:lnTo>
                    <a:lnTo>
                      <a:pt x="352" y="112"/>
                    </a:lnTo>
                    <a:lnTo>
                      <a:pt x="348" y="110"/>
                    </a:lnTo>
                    <a:lnTo>
                      <a:pt x="348" y="110"/>
                    </a:lnTo>
                    <a:close/>
                    <a:moveTo>
                      <a:pt x="344" y="130"/>
                    </a:moveTo>
                    <a:lnTo>
                      <a:pt x="344" y="130"/>
                    </a:lnTo>
                    <a:lnTo>
                      <a:pt x="340" y="130"/>
                    </a:lnTo>
                    <a:lnTo>
                      <a:pt x="338" y="132"/>
                    </a:lnTo>
                    <a:lnTo>
                      <a:pt x="338" y="132"/>
                    </a:lnTo>
                    <a:lnTo>
                      <a:pt x="338" y="136"/>
                    </a:lnTo>
                    <a:lnTo>
                      <a:pt x="340" y="138"/>
                    </a:lnTo>
                    <a:lnTo>
                      <a:pt x="340" y="138"/>
                    </a:lnTo>
                    <a:lnTo>
                      <a:pt x="344" y="138"/>
                    </a:lnTo>
                    <a:lnTo>
                      <a:pt x="346" y="136"/>
                    </a:lnTo>
                    <a:lnTo>
                      <a:pt x="346" y="136"/>
                    </a:lnTo>
                    <a:lnTo>
                      <a:pt x="346" y="132"/>
                    </a:lnTo>
                    <a:lnTo>
                      <a:pt x="344" y="130"/>
                    </a:lnTo>
                    <a:lnTo>
                      <a:pt x="344" y="130"/>
                    </a:lnTo>
                    <a:close/>
                    <a:moveTo>
                      <a:pt x="338" y="148"/>
                    </a:moveTo>
                    <a:lnTo>
                      <a:pt x="338" y="148"/>
                    </a:lnTo>
                    <a:lnTo>
                      <a:pt x="334" y="150"/>
                    </a:lnTo>
                    <a:lnTo>
                      <a:pt x="332" y="152"/>
                    </a:lnTo>
                    <a:lnTo>
                      <a:pt x="332" y="152"/>
                    </a:lnTo>
                    <a:lnTo>
                      <a:pt x="332" y="156"/>
                    </a:lnTo>
                    <a:lnTo>
                      <a:pt x="336" y="158"/>
                    </a:lnTo>
                    <a:lnTo>
                      <a:pt x="336" y="158"/>
                    </a:lnTo>
                    <a:lnTo>
                      <a:pt x="338" y="158"/>
                    </a:lnTo>
                    <a:lnTo>
                      <a:pt x="342" y="154"/>
                    </a:lnTo>
                    <a:lnTo>
                      <a:pt x="342" y="154"/>
                    </a:lnTo>
                    <a:lnTo>
                      <a:pt x="340" y="150"/>
                    </a:lnTo>
                    <a:lnTo>
                      <a:pt x="338" y="148"/>
                    </a:lnTo>
                    <a:lnTo>
                      <a:pt x="338" y="148"/>
                    </a:lnTo>
                    <a:close/>
                    <a:moveTo>
                      <a:pt x="332" y="168"/>
                    </a:moveTo>
                    <a:lnTo>
                      <a:pt x="332" y="168"/>
                    </a:lnTo>
                    <a:lnTo>
                      <a:pt x="328" y="168"/>
                    </a:lnTo>
                    <a:lnTo>
                      <a:pt x="326" y="172"/>
                    </a:lnTo>
                    <a:lnTo>
                      <a:pt x="326" y="172"/>
                    </a:lnTo>
                    <a:lnTo>
                      <a:pt x="326" y="176"/>
                    </a:lnTo>
                    <a:lnTo>
                      <a:pt x="330" y="178"/>
                    </a:lnTo>
                    <a:lnTo>
                      <a:pt x="330" y="178"/>
                    </a:lnTo>
                    <a:lnTo>
                      <a:pt x="334" y="178"/>
                    </a:lnTo>
                    <a:lnTo>
                      <a:pt x="336" y="174"/>
                    </a:lnTo>
                    <a:lnTo>
                      <a:pt x="336" y="174"/>
                    </a:lnTo>
                    <a:lnTo>
                      <a:pt x="336" y="170"/>
                    </a:lnTo>
                    <a:lnTo>
                      <a:pt x="332" y="168"/>
                    </a:lnTo>
                    <a:lnTo>
                      <a:pt x="332" y="168"/>
                    </a:lnTo>
                    <a:close/>
                    <a:moveTo>
                      <a:pt x="326" y="188"/>
                    </a:moveTo>
                    <a:lnTo>
                      <a:pt x="326" y="188"/>
                    </a:lnTo>
                    <a:lnTo>
                      <a:pt x="322" y="188"/>
                    </a:lnTo>
                    <a:lnTo>
                      <a:pt x="320" y="190"/>
                    </a:lnTo>
                    <a:lnTo>
                      <a:pt x="320" y="190"/>
                    </a:lnTo>
                    <a:lnTo>
                      <a:pt x="320" y="194"/>
                    </a:lnTo>
                    <a:lnTo>
                      <a:pt x="324" y="196"/>
                    </a:lnTo>
                    <a:lnTo>
                      <a:pt x="324" y="196"/>
                    </a:lnTo>
                    <a:lnTo>
                      <a:pt x="328" y="196"/>
                    </a:lnTo>
                    <a:lnTo>
                      <a:pt x="330" y="194"/>
                    </a:lnTo>
                    <a:lnTo>
                      <a:pt x="330" y="194"/>
                    </a:lnTo>
                    <a:lnTo>
                      <a:pt x="330" y="190"/>
                    </a:lnTo>
                    <a:lnTo>
                      <a:pt x="326" y="188"/>
                    </a:lnTo>
                    <a:lnTo>
                      <a:pt x="326" y="188"/>
                    </a:lnTo>
                    <a:close/>
                    <a:moveTo>
                      <a:pt x="320" y="206"/>
                    </a:moveTo>
                    <a:lnTo>
                      <a:pt x="320" y="206"/>
                    </a:lnTo>
                    <a:lnTo>
                      <a:pt x="318" y="208"/>
                    </a:lnTo>
                    <a:lnTo>
                      <a:pt x="314" y="210"/>
                    </a:lnTo>
                    <a:lnTo>
                      <a:pt x="314" y="210"/>
                    </a:lnTo>
                    <a:lnTo>
                      <a:pt x="314" y="214"/>
                    </a:lnTo>
                    <a:lnTo>
                      <a:pt x="318" y="216"/>
                    </a:lnTo>
                    <a:lnTo>
                      <a:pt x="318" y="216"/>
                    </a:lnTo>
                    <a:lnTo>
                      <a:pt x="322" y="216"/>
                    </a:lnTo>
                    <a:lnTo>
                      <a:pt x="324" y="212"/>
                    </a:lnTo>
                    <a:lnTo>
                      <a:pt x="324" y="212"/>
                    </a:lnTo>
                    <a:lnTo>
                      <a:pt x="324" y="210"/>
                    </a:lnTo>
                    <a:lnTo>
                      <a:pt x="320" y="206"/>
                    </a:lnTo>
                    <a:lnTo>
                      <a:pt x="320" y="206"/>
                    </a:lnTo>
                    <a:close/>
                    <a:moveTo>
                      <a:pt x="314" y="226"/>
                    </a:moveTo>
                    <a:lnTo>
                      <a:pt x="314" y="226"/>
                    </a:lnTo>
                    <a:lnTo>
                      <a:pt x="312" y="226"/>
                    </a:lnTo>
                    <a:lnTo>
                      <a:pt x="308" y="230"/>
                    </a:lnTo>
                    <a:lnTo>
                      <a:pt x="308" y="230"/>
                    </a:lnTo>
                    <a:lnTo>
                      <a:pt x="310" y="234"/>
                    </a:lnTo>
                    <a:lnTo>
                      <a:pt x="312" y="236"/>
                    </a:lnTo>
                    <a:lnTo>
                      <a:pt x="312" y="236"/>
                    </a:lnTo>
                    <a:lnTo>
                      <a:pt x="316" y="236"/>
                    </a:lnTo>
                    <a:lnTo>
                      <a:pt x="318" y="232"/>
                    </a:lnTo>
                    <a:lnTo>
                      <a:pt x="318" y="232"/>
                    </a:lnTo>
                    <a:lnTo>
                      <a:pt x="318" y="228"/>
                    </a:lnTo>
                    <a:lnTo>
                      <a:pt x="314" y="226"/>
                    </a:lnTo>
                    <a:lnTo>
                      <a:pt x="314" y="226"/>
                    </a:lnTo>
                    <a:close/>
                    <a:moveTo>
                      <a:pt x="308" y="246"/>
                    </a:moveTo>
                    <a:lnTo>
                      <a:pt x="308" y="246"/>
                    </a:lnTo>
                    <a:lnTo>
                      <a:pt x="306" y="246"/>
                    </a:lnTo>
                    <a:lnTo>
                      <a:pt x="302" y="248"/>
                    </a:lnTo>
                    <a:lnTo>
                      <a:pt x="302" y="248"/>
                    </a:lnTo>
                    <a:lnTo>
                      <a:pt x="304" y="252"/>
                    </a:lnTo>
                    <a:lnTo>
                      <a:pt x="306" y="254"/>
                    </a:lnTo>
                    <a:lnTo>
                      <a:pt x="306" y="254"/>
                    </a:lnTo>
                    <a:lnTo>
                      <a:pt x="310" y="254"/>
                    </a:lnTo>
                    <a:lnTo>
                      <a:pt x="312" y="252"/>
                    </a:lnTo>
                    <a:lnTo>
                      <a:pt x="312" y="252"/>
                    </a:lnTo>
                    <a:lnTo>
                      <a:pt x="312" y="248"/>
                    </a:lnTo>
                    <a:lnTo>
                      <a:pt x="308" y="246"/>
                    </a:lnTo>
                    <a:lnTo>
                      <a:pt x="308" y="246"/>
                    </a:lnTo>
                    <a:close/>
                    <a:moveTo>
                      <a:pt x="302" y="264"/>
                    </a:moveTo>
                    <a:lnTo>
                      <a:pt x="302" y="264"/>
                    </a:lnTo>
                    <a:lnTo>
                      <a:pt x="300" y="264"/>
                    </a:lnTo>
                    <a:lnTo>
                      <a:pt x="296" y="268"/>
                    </a:lnTo>
                    <a:lnTo>
                      <a:pt x="296" y="268"/>
                    </a:lnTo>
                    <a:lnTo>
                      <a:pt x="298" y="272"/>
                    </a:lnTo>
                    <a:lnTo>
                      <a:pt x="300" y="274"/>
                    </a:lnTo>
                    <a:lnTo>
                      <a:pt x="300" y="274"/>
                    </a:lnTo>
                    <a:lnTo>
                      <a:pt x="304" y="274"/>
                    </a:lnTo>
                    <a:lnTo>
                      <a:pt x="306" y="270"/>
                    </a:lnTo>
                    <a:lnTo>
                      <a:pt x="306" y="270"/>
                    </a:lnTo>
                    <a:lnTo>
                      <a:pt x="306" y="266"/>
                    </a:lnTo>
                    <a:lnTo>
                      <a:pt x="302" y="264"/>
                    </a:lnTo>
                    <a:lnTo>
                      <a:pt x="302" y="264"/>
                    </a:lnTo>
                    <a:close/>
                    <a:moveTo>
                      <a:pt x="296" y="284"/>
                    </a:moveTo>
                    <a:lnTo>
                      <a:pt x="296" y="284"/>
                    </a:lnTo>
                    <a:lnTo>
                      <a:pt x="292" y="284"/>
                    </a:lnTo>
                    <a:lnTo>
                      <a:pt x="290" y="286"/>
                    </a:lnTo>
                    <a:lnTo>
                      <a:pt x="290" y="286"/>
                    </a:lnTo>
                    <a:lnTo>
                      <a:pt x="290" y="290"/>
                    </a:lnTo>
                    <a:lnTo>
                      <a:pt x="294" y="294"/>
                    </a:lnTo>
                    <a:lnTo>
                      <a:pt x="294" y="294"/>
                    </a:lnTo>
                    <a:lnTo>
                      <a:pt x="298" y="292"/>
                    </a:lnTo>
                    <a:lnTo>
                      <a:pt x="300" y="290"/>
                    </a:lnTo>
                    <a:lnTo>
                      <a:pt x="300" y="290"/>
                    </a:lnTo>
                    <a:lnTo>
                      <a:pt x="300" y="286"/>
                    </a:lnTo>
                    <a:lnTo>
                      <a:pt x="296" y="284"/>
                    </a:lnTo>
                    <a:lnTo>
                      <a:pt x="296" y="284"/>
                    </a:lnTo>
                    <a:close/>
                    <a:moveTo>
                      <a:pt x="290" y="302"/>
                    </a:moveTo>
                    <a:lnTo>
                      <a:pt x="290" y="302"/>
                    </a:lnTo>
                    <a:lnTo>
                      <a:pt x="286" y="304"/>
                    </a:lnTo>
                    <a:lnTo>
                      <a:pt x="284" y="306"/>
                    </a:lnTo>
                    <a:lnTo>
                      <a:pt x="284" y="306"/>
                    </a:lnTo>
                    <a:lnTo>
                      <a:pt x="284" y="310"/>
                    </a:lnTo>
                    <a:lnTo>
                      <a:pt x="288" y="312"/>
                    </a:lnTo>
                    <a:lnTo>
                      <a:pt x="288" y="312"/>
                    </a:lnTo>
                    <a:lnTo>
                      <a:pt x="292" y="312"/>
                    </a:lnTo>
                    <a:lnTo>
                      <a:pt x="294" y="310"/>
                    </a:lnTo>
                    <a:lnTo>
                      <a:pt x="294" y="310"/>
                    </a:lnTo>
                    <a:lnTo>
                      <a:pt x="294" y="306"/>
                    </a:lnTo>
                    <a:lnTo>
                      <a:pt x="290" y="302"/>
                    </a:lnTo>
                    <a:lnTo>
                      <a:pt x="290" y="302"/>
                    </a:lnTo>
                    <a:close/>
                    <a:moveTo>
                      <a:pt x="284" y="322"/>
                    </a:moveTo>
                    <a:lnTo>
                      <a:pt x="284" y="322"/>
                    </a:lnTo>
                    <a:lnTo>
                      <a:pt x="280" y="322"/>
                    </a:lnTo>
                    <a:lnTo>
                      <a:pt x="278" y="326"/>
                    </a:lnTo>
                    <a:lnTo>
                      <a:pt x="278" y="326"/>
                    </a:lnTo>
                    <a:lnTo>
                      <a:pt x="278" y="328"/>
                    </a:lnTo>
                    <a:lnTo>
                      <a:pt x="280" y="332"/>
                    </a:lnTo>
                    <a:lnTo>
                      <a:pt x="280" y="332"/>
                    </a:lnTo>
                    <a:lnTo>
                      <a:pt x="284" y="332"/>
                    </a:lnTo>
                    <a:lnTo>
                      <a:pt x="288" y="328"/>
                    </a:lnTo>
                    <a:lnTo>
                      <a:pt x="288" y="328"/>
                    </a:lnTo>
                    <a:lnTo>
                      <a:pt x="286" y="324"/>
                    </a:lnTo>
                    <a:lnTo>
                      <a:pt x="284" y="322"/>
                    </a:lnTo>
                    <a:lnTo>
                      <a:pt x="284" y="322"/>
                    </a:lnTo>
                    <a:close/>
                    <a:moveTo>
                      <a:pt x="278" y="340"/>
                    </a:moveTo>
                    <a:lnTo>
                      <a:pt x="278" y="340"/>
                    </a:lnTo>
                    <a:lnTo>
                      <a:pt x="274" y="342"/>
                    </a:lnTo>
                    <a:lnTo>
                      <a:pt x="272" y="344"/>
                    </a:lnTo>
                    <a:lnTo>
                      <a:pt x="272" y="344"/>
                    </a:lnTo>
                    <a:lnTo>
                      <a:pt x="272" y="348"/>
                    </a:lnTo>
                    <a:lnTo>
                      <a:pt x="274" y="350"/>
                    </a:lnTo>
                    <a:lnTo>
                      <a:pt x="274" y="350"/>
                    </a:lnTo>
                    <a:lnTo>
                      <a:pt x="278" y="350"/>
                    </a:lnTo>
                    <a:lnTo>
                      <a:pt x="280" y="348"/>
                    </a:lnTo>
                    <a:lnTo>
                      <a:pt x="280" y="348"/>
                    </a:lnTo>
                    <a:lnTo>
                      <a:pt x="280" y="344"/>
                    </a:lnTo>
                    <a:lnTo>
                      <a:pt x="278" y="340"/>
                    </a:lnTo>
                    <a:lnTo>
                      <a:pt x="278" y="340"/>
                    </a:lnTo>
                    <a:close/>
                    <a:moveTo>
                      <a:pt x="270" y="360"/>
                    </a:moveTo>
                    <a:lnTo>
                      <a:pt x="270" y="360"/>
                    </a:lnTo>
                    <a:lnTo>
                      <a:pt x="266" y="36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4" y="366"/>
                    </a:lnTo>
                    <a:lnTo>
                      <a:pt x="268" y="370"/>
                    </a:lnTo>
                    <a:lnTo>
                      <a:pt x="268" y="370"/>
                    </a:lnTo>
                    <a:lnTo>
                      <a:pt x="270" y="370"/>
                    </a:lnTo>
                    <a:lnTo>
                      <a:pt x="274" y="366"/>
                    </a:lnTo>
                    <a:lnTo>
                      <a:pt x="274" y="366"/>
                    </a:lnTo>
                    <a:lnTo>
                      <a:pt x="274" y="362"/>
                    </a:lnTo>
                    <a:lnTo>
                      <a:pt x="270" y="360"/>
                    </a:lnTo>
                    <a:lnTo>
                      <a:pt x="270" y="360"/>
                    </a:lnTo>
                    <a:close/>
                    <a:moveTo>
                      <a:pt x="264" y="378"/>
                    </a:moveTo>
                    <a:lnTo>
                      <a:pt x="264" y="378"/>
                    </a:lnTo>
                    <a:lnTo>
                      <a:pt x="260" y="380"/>
                    </a:lnTo>
                    <a:lnTo>
                      <a:pt x="258" y="382"/>
                    </a:lnTo>
                    <a:lnTo>
                      <a:pt x="258" y="382"/>
                    </a:lnTo>
                    <a:lnTo>
                      <a:pt x="258" y="386"/>
                    </a:lnTo>
                    <a:lnTo>
                      <a:pt x="260" y="388"/>
                    </a:lnTo>
                    <a:lnTo>
                      <a:pt x="260" y="388"/>
                    </a:lnTo>
                    <a:lnTo>
                      <a:pt x="264" y="388"/>
                    </a:lnTo>
                    <a:lnTo>
                      <a:pt x="266" y="386"/>
                    </a:lnTo>
                    <a:lnTo>
                      <a:pt x="266" y="386"/>
                    </a:lnTo>
                    <a:lnTo>
                      <a:pt x="266" y="382"/>
                    </a:lnTo>
                    <a:lnTo>
                      <a:pt x="264" y="378"/>
                    </a:lnTo>
                    <a:lnTo>
                      <a:pt x="264" y="378"/>
                    </a:lnTo>
                    <a:close/>
                    <a:moveTo>
                      <a:pt x="256" y="398"/>
                    </a:moveTo>
                    <a:lnTo>
                      <a:pt x="256" y="398"/>
                    </a:lnTo>
                    <a:lnTo>
                      <a:pt x="252" y="398"/>
                    </a:lnTo>
                    <a:lnTo>
                      <a:pt x="250" y="400"/>
                    </a:lnTo>
                    <a:lnTo>
                      <a:pt x="250" y="400"/>
                    </a:lnTo>
                    <a:lnTo>
                      <a:pt x="250" y="404"/>
                    </a:lnTo>
                    <a:lnTo>
                      <a:pt x="252" y="408"/>
                    </a:lnTo>
                    <a:lnTo>
                      <a:pt x="252" y="408"/>
                    </a:lnTo>
                    <a:lnTo>
                      <a:pt x="256" y="406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0" y="400"/>
                    </a:lnTo>
                    <a:lnTo>
                      <a:pt x="256" y="398"/>
                    </a:lnTo>
                    <a:lnTo>
                      <a:pt x="256" y="398"/>
                    </a:lnTo>
                    <a:close/>
                    <a:moveTo>
                      <a:pt x="250" y="416"/>
                    </a:moveTo>
                    <a:lnTo>
                      <a:pt x="250" y="416"/>
                    </a:lnTo>
                    <a:lnTo>
                      <a:pt x="246" y="416"/>
                    </a:lnTo>
                    <a:lnTo>
                      <a:pt x="242" y="420"/>
                    </a:lnTo>
                    <a:lnTo>
                      <a:pt x="242" y="420"/>
                    </a:lnTo>
                    <a:lnTo>
                      <a:pt x="242" y="424"/>
                    </a:lnTo>
                    <a:lnTo>
                      <a:pt x="246" y="426"/>
                    </a:lnTo>
                    <a:lnTo>
                      <a:pt x="246" y="426"/>
                    </a:lnTo>
                    <a:lnTo>
                      <a:pt x="250" y="426"/>
                    </a:lnTo>
                    <a:lnTo>
                      <a:pt x="252" y="422"/>
                    </a:lnTo>
                    <a:lnTo>
                      <a:pt x="252" y="422"/>
                    </a:lnTo>
                    <a:lnTo>
                      <a:pt x="252" y="420"/>
                    </a:lnTo>
                    <a:lnTo>
                      <a:pt x="250" y="416"/>
                    </a:lnTo>
                    <a:lnTo>
                      <a:pt x="250" y="416"/>
                    </a:lnTo>
                    <a:close/>
                    <a:moveTo>
                      <a:pt x="242" y="436"/>
                    </a:moveTo>
                    <a:lnTo>
                      <a:pt x="242" y="436"/>
                    </a:lnTo>
                    <a:lnTo>
                      <a:pt x="238" y="436"/>
                    </a:lnTo>
                    <a:lnTo>
                      <a:pt x="234" y="438"/>
                    </a:lnTo>
                    <a:lnTo>
                      <a:pt x="234" y="438"/>
                    </a:lnTo>
                    <a:lnTo>
                      <a:pt x="234" y="442"/>
                    </a:lnTo>
                    <a:lnTo>
                      <a:pt x="238" y="444"/>
                    </a:lnTo>
                    <a:lnTo>
                      <a:pt x="238" y="444"/>
                    </a:lnTo>
                    <a:lnTo>
                      <a:pt x="242" y="444"/>
                    </a:lnTo>
                    <a:lnTo>
                      <a:pt x="244" y="442"/>
                    </a:lnTo>
                    <a:lnTo>
                      <a:pt x="244" y="442"/>
                    </a:lnTo>
                    <a:lnTo>
                      <a:pt x="244" y="438"/>
                    </a:lnTo>
                    <a:lnTo>
                      <a:pt x="242" y="436"/>
                    </a:lnTo>
                    <a:lnTo>
                      <a:pt x="242" y="436"/>
                    </a:lnTo>
                    <a:close/>
                    <a:moveTo>
                      <a:pt x="234" y="454"/>
                    </a:moveTo>
                    <a:lnTo>
                      <a:pt x="234" y="454"/>
                    </a:lnTo>
                    <a:lnTo>
                      <a:pt x="230" y="454"/>
                    </a:lnTo>
                    <a:lnTo>
                      <a:pt x="228" y="456"/>
                    </a:lnTo>
                    <a:lnTo>
                      <a:pt x="228" y="456"/>
                    </a:lnTo>
                    <a:lnTo>
                      <a:pt x="226" y="460"/>
                    </a:lnTo>
                    <a:lnTo>
                      <a:pt x="230" y="462"/>
                    </a:lnTo>
                    <a:lnTo>
                      <a:pt x="230" y="462"/>
                    </a:lnTo>
                    <a:lnTo>
                      <a:pt x="234" y="462"/>
                    </a:lnTo>
                    <a:lnTo>
                      <a:pt x="236" y="460"/>
                    </a:lnTo>
                    <a:lnTo>
                      <a:pt x="236" y="460"/>
                    </a:lnTo>
                    <a:lnTo>
                      <a:pt x="236" y="456"/>
                    </a:lnTo>
                    <a:lnTo>
                      <a:pt x="234" y="454"/>
                    </a:lnTo>
                    <a:lnTo>
                      <a:pt x="234" y="454"/>
                    </a:lnTo>
                    <a:close/>
                    <a:moveTo>
                      <a:pt x="226" y="472"/>
                    </a:moveTo>
                    <a:lnTo>
                      <a:pt x="226" y="472"/>
                    </a:lnTo>
                    <a:lnTo>
                      <a:pt x="222" y="472"/>
                    </a:lnTo>
                    <a:lnTo>
                      <a:pt x="218" y="474"/>
                    </a:lnTo>
                    <a:lnTo>
                      <a:pt x="218" y="474"/>
                    </a:lnTo>
                    <a:lnTo>
                      <a:pt x="218" y="478"/>
                    </a:lnTo>
                    <a:lnTo>
                      <a:pt x="220" y="482"/>
                    </a:lnTo>
                    <a:lnTo>
                      <a:pt x="220" y="482"/>
                    </a:lnTo>
                    <a:lnTo>
                      <a:pt x="224" y="482"/>
                    </a:lnTo>
                    <a:lnTo>
                      <a:pt x="228" y="478"/>
                    </a:lnTo>
                    <a:lnTo>
                      <a:pt x="228" y="478"/>
                    </a:lnTo>
                    <a:lnTo>
                      <a:pt x="228" y="474"/>
                    </a:lnTo>
                    <a:lnTo>
                      <a:pt x="226" y="472"/>
                    </a:lnTo>
                    <a:lnTo>
                      <a:pt x="226" y="472"/>
                    </a:lnTo>
                    <a:close/>
                    <a:moveTo>
                      <a:pt x="216" y="490"/>
                    </a:moveTo>
                    <a:lnTo>
                      <a:pt x="216" y="490"/>
                    </a:lnTo>
                    <a:lnTo>
                      <a:pt x="212" y="490"/>
                    </a:lnTo>
                    <a:lnTo>
                      <a:pt x="210" y="492"/>
                    </a:lnTo>
                    <a:lnTo>
                      <a:pt x="210" y="492"/>
                    </a:lnTo>
                    <a:lnTo>
                      <a:pt x="210" y="496"/>
                    </a:lnTo>
                    <a:lnTo>
                      <a:pt x="212" y="500"/>
                    </a:lnTo>
                    <a:lnTo>
                      <a:pt x="212" y="500"/>
                    </a:lnTo>
                    <a:lnTo>
                      <a:pt x="216" y="500"/>
                    </a:lnTo>
                    <a:lnTo>
                      <a:pt x="218" y="496"/>
                    </a:lnTo>
                    <a:lnTo>
                      <a:pt x="218" y="496"/>
                    </a:lnTo>
                    <a:lnTo>
                      <a:pt x="218" y="494"/>
                    </a:lnTo>
                    <a:lnTo>
                      <a:pt x="216" y="490"/>
                    </a:lnTo>
                    <a:lnTo>
                      <a:pt x="216" y="490"/>
                    </a:lnTo>
                    <a:close/>
                    <a:moveTo>
                      <a:pt x="208" y="508"/>
                    </a:moveTo>
                    <a:lnTo>
                      <a:pt x="208" y="508"/>
                    </a:lnTo>
                    <a:lnTo>
                      <a:pt x="204" y="508"/>
                    </a:lnTo>
                    <a:lnTo>
                      <a:pt x="200" y="510"/>
                    </a:lnTo>
                    <a:lnTo>
                      <a:pt x="208" y="5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5610" y="1564"/>
                <a:ext cx="10" cy="6"/>
              </a:xfrm>
              <a:custGeom>
                <a:avLst/>
                <a:gdLst>
                  <a:gd name="T0" fmla="*/ 4 w 10"/>
                  <a:gd name="T1" fmla="*/ 6 h 6"/>
                  <a:gd name="T2" fmla="*/ 4 w 10"/>
                  <a:gd name="T3" fmla="*/ 6 h 6"/>
                  <a:gd name="T4" fmla="*/ 8 w 10"/>
                  <a:gd name="T5" fmla="*/ 6 h 6"/>
                  <a:gd name="T6" fmla="*/ 10 w 10"/>
                  <a:gd name="T7" fmla="*/ 2 h 6"/>
                  <a:gd name="T8" fmla="*/ 0 w 10"/>
                  <a:gd name="T9" fmla="*/ 0 h 6"/>
                  <a:gd name="T10" fmla="*/ 0 w 10"/>
                  <a:gd name="T11" fmla="*/ 0 h 6"/>
                  <a:gd name="T12" fmla="*/ 2 w 10"/>
                  <a:gd name="T13" fmla="*/ 4 h 6"/>
                  <a:gd name="T14" fmla="*/ 4 w 10"/>
                  <a:gd name="T15" fmla="*/ 6 h 6"/>
                  <a:gd name="T16" fmla="*/ 4 w 10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6">
                    <a:moveTo>
                      <a:pt x="4" y="6"/>
                    </a:moveTo>
                    <a:lnTo>
                      <a:pt x="4" y="6"/>
                    </a:lnTo>
                    <a:lnTo>
                      <a:pt x="8" y="6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5606" y="1580"/>
                <a:ext cx="10" cy="10"/>
              </a:xfrm>
              <a:custGeom>
                <a:avLst/>
                <a:gdLst>
                  <a:gd name="T0" fmla="*/ 4 w 10"/>
                  <a:gd name="T1" fmla="*/ 10 h 10"/>
                  <a:gd name="T2" fmla="*/ 4 w 10"/>
                  <a:gd name="T3" fmla="*/ 10 h 10"/>
                  <a:gd name="T4" fmla="*/ 8 w 10"/>
                  <a:gd name="T5" fmla="*/ 10 h 10"/>
                  <a:gd name="T6" fmla="*/ 10 w 10"/>
                  <a:gd name="T7" fmla="*/ 6 h 10"/>
                  <a:gd name="T8" fmla="*/ 10 w 10"/>
                  <a:gd name="T9" fmla="*/ 6 h 10"/>
                  <a:gd name="T10" fmla="*/ 10 w 10"/>
                  <a:gd name="T11" fmla="*/ 2 h 10"/>
                  <a:gd name="T12" fmla="*/ 6 w 10"/>
                  <a:gd name="T13" fmla="*/ 0 h 10"/>
                  <a:gd name="T14" fmla="*/ 6 w 10"/>
                  <a:gd name="T15" fmla="*/ 0 h 10"/>
                  <a:gd name="T16" fmla="*/ 2 w 10"/>
                  <a:gd name="T17" fmla="*/ 0 h 10"/>
                  <a:gd name="T18" fmla="*/ 0 w 10"/>
                  <a:gd name="T19" fmla="*/ 4 h 10"/>
                  <a:gd name="T20" fmla="*/ 0 w 10"/>
                  <a:gd name="T21" fmla="*/ 4 h 10"/>
                  <a:gd name="T22" fmla="*/ 0 w 10"/>
                  <a:gd name="T23" fmla="*/ 8 h 10"/>
                  <a:gd name="T24" fmla="*/ 4 w 10"/>
                  <a:gd name="T25" fmla="*/ 10 h 10"/>
                  <a:gd name="T26" fmla="*/ 4 w 10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4" y="10"/>
                    </a:moveTo>
                    <a:lnTo>
                      <a:pt x="4" y="10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4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5600" y="1600"/>
                <a:ext cx="10" cy="10"/>
              </a:xfrm>
              <a:custGeom>
                <a:avLst/>
                <a:gdLst>
                  <a:gd name="T0" fmla="*/ 4 w 10"/>
                  <a:gd name="T1" fmla="*/ 10 h 10"/>
                  <a:gd name="T2" fmla="*/ 4 w 10"/>
                  <a:gd name="T3" fmla="*/ 10 h 10"/>
                  <a:gd name="T4" fmla="*/ 8 w 10"/>
                  <a:gd name="T5" fmla="*/ 8 h 10"/>
                  <a:gd name="T6" fmla="*/ 10 w 10"/>
                  <a:gd name="T7" fmla="*/ 6 h 10"/>
                  <a:gd name="T8" fmla="*/ 10 w 10"/>
                  <a:gd name="T9" fmla="*/ 6 h 10"/>
                  <a:gd name="T10" fmla="*/ 10 w 10"/>
                  <a:gd name="T11" fmla="*/ 2 h 10"/>
                  <a:gd name="T12" fmla="*/ 6 w 10"/>
                  <a:gd name="T13" fmla="*/ 0 h 10"/>
                  <a:gd name="T14" fmla="*/ 6 w 10"/>
                  <a:gd name="T15" fmla="*/ 0 h 10"/>
                  <a:gd name="T16" fmla="*/ 4 w 10"/>
                  <a:gd name="T17" fmla="*/ 0 h 10"/>
                  <a:gd name="T18" fmla="*/ 0 w 10"/>
                  <a:gd name="T19" fmla="*/ 4 h 10"/>
                  <a:gd name="T20" fmla="*/ 0 w 10"/>
                  <a:gd name="T21" fmla="*/ 4 h 10"/>
                  <a:gd name="T22" fmla="*/ 2 w 10"/>
                  <a:gd name="T23" fmla="*/ 6 h 10"/>
                  <a:gd name="T24" fmla="*/ 4 w 10"/>
                  <a:gd name="T25" fmla="*/ 10 h 10"/>
                  <a:gd name="T26" fmla="*/ 4 w 10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4" y="10"/>
                    </a:moveTo>
                    <a:lnTo>
                      <a:pt x="4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10"/>
                    </a:lnTo>
                    <a:lnTo>
                      <a:pt x="4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5594" y="1620"/>
                <a:ext cx="10" cy="8"/>
              </a:xfrm>
              <a:custGeom>
                <a:avLst/>
                <a:gdLst>
                  <a:gd name="T0" fmla="*/ 4 w 10"/>
                  <a:gd name="T1" fmla="*/ 8 h 8"/>
                  <a:gd name="T2" fmla="*/ 4 w 10"/>
                  <a:gd name="T3" fmla="*/ 8 h 8"/>
                  <a:gd name="T4" fmla="*/ 8 w 10"/>
                  <a:gd name="T5" fmla="*/ 8 h 8"/>
                  <a:gd name="T6" fmla="*/ 10 w 10"/>
                  <a:gd name="T7" fmla="*/ 6 h 8"/>
                  <a:gd name="T8" fmla="*/ 10 w 10"/>
                  <a:gd name="T9" fmla="*/ 6 h 8"/>
                  <a:gd name="T10" fmla="*/ 10 w 10"/>
                  <a:gd name="T11" fmla="*/ 2 h 8"/>
                  <a:gd name="T12" fmla="*/ 8 w 10"/>
                  <a:gd name="T13" fmla="*/ 0 h 8"/>
                  <a:gd name="T14" fmla="*/ 8 w 10"/>
                  <a:gd name="T15" fmla="*/ 0 h 8"/>
                  <a:gd name="T16" fmla="*/ 4 w 10"/>
                  <a:gd name="T17" fmla="*/ 0 h 8"/>
                  <a:gd name="T18" fmla="*/ 0 w 10"/>
                  <a:gd name="T19" fmla="*/ 2 h 8"/>
                  <a:gd name="T20" fmla="*/ 0 w 10"/>
                  <a:gd name="T21" fmla="*/ 2 h 8"/>
                  <a:gd name="T22" fmla="*/ 2 w 10"/>
                  <a:gd name="T23" fmla="*/ 6 h 8"/>
                  <a:gd name="T24" fmla="*/ 4 w 10"/>
                  <a:gd name="T25" fmla="*/ 8 h 8"/>
                  <a:gd name="T26" fmla="*/ 4 w 10"/>
                  <a:gd name="T2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8">
                    <a:moveTo>
                      <a:pt x="4" y="8"/>
                    </a:moveTo>
                    <a:lnTo>
                      <a:pt x="4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5588" y="1638"/>
                <a:ext cx="10" cy="10"/>
              </a:xfrm>
              <a:custGeom>
                <a:avLst/>
                <a:gdLst>
                  <a:gd name="T0" fmla="*/ 4 w 10"/>
                  <a:gd name="T1" fmla="*/ 10 h 10"/>
                  <a:gd name="T2" fmla="*/ 4 w 10"/>
                  <a:gd name="T3" fmla="*/ 10 h 10"/>
                  <a:gd name="T4" fmla="*/ 8 w 10"/>
                  <a:gd name="T5" fmla="*/ 10 h 10"/>
                  <a:gd name="T6" fmla="*/ 10 w 10"/>
                  <a:gd name="T7" fmla="*/ 6 h 10"/>
                  <a:gd name="T8" fmla="*/ 10 w 10"/>
                  <a:gd name="T9" fmla="*/ 6 h 10"/>
                  <a:gd name="T10" fmla="*/ 10 w 10"/>
                  <a:gd name="T11" fmla="*/ 2 h 10"/>
                  <a:gd name="T12" fmla="*/ 8 w 10"/>
                  <a:gd name="T13" fmla="*/ 0 h 10"/>
                  <a:gd name="T14" fmla="*/ 8 w 10"/>
                  <a:gd name="T15" fmla="*/ 0 h 10"/>
                  <a:gd name="T16" fmla="*/ 4 w 10"/>
                  <a:gd name="T17" fmla="*/ 0 h 10"/>
                  <a:gd name="T18" fmla="*/ 0 w 10"/>
                  <a:gd name="T19" fmla="*/ 4 h 10"/>
                  <a:gd name="T20" fmla="*/ 0 w 10"/>
                  <a:gd name="T21" fmla="*/ 4 h 10"/>
                  <a:gd name="T22" fmla="*/ 2 w 10"/>
                  <a:gd name="T23" fmla="*/ 8 h 10"/>
                  <a:gd name="T24" fmla="*/ 4 w 10"/>
                  <a:gd name="T25" fmla="*/ 10 h 10"/>
                  <a:gd name="T26" fmla="*/ 4 w 10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4" y="10"/>
                    </a:moveTo>
                    <a:lnTo>
                      <a:pt x="4" y="10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5582" y="1658"/>
                <a:ext cx="10" cy="8"/>
              </a:xfrm>
              <a:custGeom>
                <a:avLst/>
                <a:gdLst>
                  <a:gd name="T0" fmla="*/ 4 w 10"/>
                  <a:gd name="T1" fmla="*/ 8 h 8"/>
                  <a:gd name="T2" fmla="*/ 4 w 10"/>
                  <a:gd name="T3" fmla="*/ 8 h 8"/>
                  <a:gd name="T4" fmla="*/ 6 w 10"/>
                  <a:gd name="T5" fmla="*/ 8 h 8"/>
                  <a:gd name="T6" fmla="*/ 10 w 10"/>
                  <a:gd name="T7" fmla="*/ 6 h 8"/>
                  <a:gd name="T8" fmla="*/ 10 w 10"/>
                  <a:gd name="T9" fmla="*/ 6 h 8"/>
                  <a:gd name="T10" fmla="*/ 10 w 10"/>
                  <a:gd name="T11" fmla="*/ 2 h 8"/>
                  <a:gd name="T12" fmla="*/ 6 w 10"/>
                  <a:gd name="T13" fmla="*/ 0 h 8"/>
                  <a:gd name="T14" fmla="*/ 6 w 10"/>
                  <a:gd name="T15" fmla="*/ 0 h 8"/>
                  <a:gd name="T16" fmla="*/ 2 w 10"/>
                  <a:gd name="T17" fmla="*/ 0 h 8"/>
                  <a:gd name="T18" fmla="*/ 0 w 10"/>
                  <a:gd name="T19" fmla="*/ 2 h 8"/>
                  <a:gd name="T20" fmla="*/ 0 w 10"/>
                  <a:gd name="T21" fmla="*/ 2 h 8"/>
                  <a:gd name="T22" fmla="*/ 0 w 10"/>
                  <a:gd name="T23" fmla="*/ 6 h 8"/>
                  <a:gd name="T24" fmla="*/ 4 w 10"/>
                  <a:gd name="T25" fmla="*/ 8 h 8"/>
                  <a:gd name="T26" fmla="*/ 4 w 10"/>
                  <a:gd name="T2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8">
                    <a:moveTo>
                      <a:pt x="4" y="8"/>
                    </a:moveTo>
                    <a:lnTo>
                      <a:pt x="4" y="8"/>
                    </a:lnTo>
                    <a:lnTo>
                      <a:pt x="6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4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5576" y="1676"/>
                <a:ext cx="8" cy="10"/>
              </a:xfrm>
              <a:custGeom>
                <a:avLst/>
                <a:gdLst>
                  <a:gd name="T0" fmla="*/ 2 w 8"/>
                  <a:gd name="T1" fmla="*/ 10 h 10"/>
                  <a:gd name="T2" fmla="*/ 2 w 8"/>
                  <a:gd name="T3" fmla="*/ 10 h 10"/>
                  <a:gd name="T4" fmla="*/ 6 w 8"/>
                  <a:gd name="T5" fmla="*/ 10 h 10"/>
                  <a:gd name="T6" fmla="*/ 8 w 8"/>
                  <a:gd name="T7" fmla="*/ 6 h 10"/>
                  <a:gd name="T8" fmla="*/ 8 w 8"/>
                  <a:gd name="T9" fmla="*/ 6 h 10"/>
                  <a:gd name="T10" fmla="*/ 8 w 8"/>
                  <a:gd name="T11" fmla="*/ 2 h 10"/>
                  <a:gd name="T12" fmla="*/ 6 w 8"/>
                  <a:gd name="T13" fmla="*/ 0 h 10"/>
                  <a:gd name="T14" fmla="*/ 6 w 8"/>
                  <a:gd name="T15" fmla="*/ 0 h 10"/>
                  <a:gd name="T16" fmla="*/ 2 w 8"/>
                  <a:gd name="T17" fmla="*/ 0 h 10"/>
                  <a:gd name="T18" fmla="*/ 0 w 8"/>
                  <a:gd name="T19" fmla="*/ 2 h 10"/>
                  <a:gd name="T20" fmla="*/ 0 w 8"/>
                  <a:gd name="T21" fmla="*/ 2 h 10"/>
                  <a:gd name="T22" fmla="*/ 0 w 8"/>
                  <a:gd name="T23" fmla="*/ 6 h 10"/>
                  <a:gd name="T24" fmla="*/ 2 w 8"/>
                  <a:gd name="T25" fmla="*/ 10 h 10"/>
                  <a:gd name="T26" fmla="*/ 2 w 8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2" y="10"/>
                    </a:moveTo>
                    <a:lnTo>
                      <a:pt x="2" y="10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5568" y="1694"/>
                <a:ext cx="8" cy="10"/>
              </a:xfrm>
              <a:custGeom>
                <a:avLst/>
                <a:gdLst>
                  <a:gd name="T0" fmla="*/ 2 w 8"/>
                  <a:gd name="T1" fmla="*/ 10 h 10"/>
                  <a:gd name="T2" fmla="*/ 2 w 8"/>
                  <a:gd name="T3" fmla="*/ 10 h 10"/>
                  <a:gd name="T4" fmla="*/ 6 w 8"/>
                  <a:gd name="T5" fmla="*/ 10 h 10"/>
                  <a:gd name="T6" fmla="*/ 8 w 8"/>
                  <a:gd name="T7" fmla="*/ 8 h 10"/>
                  <a:gd name="T8" fmla="*/ 8 w 8"/>
                  <a:gd name="T9" fmla="*/ 8 h 10"/>
                  <a:gd name="T10" fmla="*/ 8 w 8"/>
                  <a:gd name="T11" fmla="*/ 4 h 10"/>
                  <a:gd name="T12" fmla="*/ 6 w 8"/>
                  <a:gd name="T13" fmla="*/ 0 h 10"/>
                  <a:gd name="T14" fmla="*/ 6 w 8"/>
                  <a:gd name="T15" fmla="*/ 0 h 10"/>
                  <a:gd name="T16" fmla="*/ 2 w 8"/>
                  <a:gd name="T17" fmla="*/ 0 h 10"/>
                  <a:gd name="T18" fmla="*/ 0 w 8"/>
                  <a:gd name="T19" fmla="*/ 4 h 10"/>
                  <a:gd name="T20" fmla="*/ 0 w 8"/>
                  <a:gd name="T21" fmla="*/ 4 h 10"/>
                  <a:gd name="T22" fmla="*/ 0 w 8"/>
                  <a:gd name="T23" fmla="*/ 8 h 10"/>
                  <a:gd name="T24" fmla="*/ 2 w 8"/>
                  <a:gd name="T25" fmla="*/ 10 h 10"/>
                  <a:gd name="T26" fmla="*/ 2 w 8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2" y="10"/>
                    </a:moveTo>
                    <a:lnTo>
                      <a:pt x="2" y="10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5560" y="1714"/>
                <a:ext cx="10" cy="8"/>
              </a:xfrm>
              <a:custGeom>
                <a:avLst/>
                <a:gdLst>
                  <a:gd name="T0" fmla="*/ 2 w 10"/>
                  <a:gd name="T1" fmla="*/ 8 h 8"/>
                  <a:gd name="T2" fmla="*/ 2 w 10"/>
                  <a:gd name="T3" fmla="*/ 8 h 8"/>
                  <a:gd name="T4" fmla="*/ 6 w 10"/>
                  <a:gd name="T5" fmla="*/ 8 h 8"/>
                  <a:gd name="T6" fmla="*/ 8 w 10"/>
                  <a:gd name="T7" fmla="*/ 6 h 8"/>
                  <a:gd name="T8" fmla="*/ 8 w 10"/>
                  <a:gd name="T9" fmla="*/ 6 h 8"/>
                  <a:gd name="T10" fmla="*/ 10 w 10"/>
                  <a:gd name="T11" fmla="*/ 2 h 8"/>
                  <a:gd name="T12" fmla="*/ 6 w 10"/>
                  <a:gd name="T13" fmla="*/ 0 h 8"/>
                  <a:gd name="T14" fmla="*/ 6 w 10"/>
                  <a:gd name="T15" fmla="*/ 0 h 8"/>
                  <a:gd name="T16" fmla="*/ 2 w 10"/>
                  <a:gd name="T17" fmla="*/ 0 h 8"/>
                  <a:gd name="T18" fmla="*/ 0 w 10"/>
                  <a:gd name="T19" fmla="*/ 2 h 8"/>
                  <a:gd name="T20" fmla="*/ 0 w 10"/>
                  <a:gd name="T21" fmla="*/ 2 h 8"/>
                  <a:gd name="T22" fmla="*/ 0 w 10"/>
                  <a:gd name="T23" fmla="*/ 6 h 8"/>
                  <a:gd name="T24" fmla="*/ 2 w 10"/>
                  <a:gd name="T25" fmla="*/ 8 h 8"/>
                  <a:gd name="T26" fmla="*/ 2 w 10"/>
                  <a:gd name="T2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8">
                    <a:moveTo>
                      <a:pt x="2" y="8"/>
                    </a:moveTo>
                    <a:lnTo>
                      <a:pt x="2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5552" y="1732"/>
                <a:ext cx="8" cy="8"/>
              </a:xfrm>
              <a:custGeom>
                <a:avLst/>
                <a:gdLst>
                  <a:gd name="T0" fmla="*/ 2 w 8"/>
                  <a:gd name="T1" fmla="*/ 8 h 8"/>
                  <a:gd name="T2" fmla="*/ 2 w 8"/>
                  <a:gd name="T3" fmla="*/ 8 h 8"/>
                  <a:gd name="T4" fmla="*/ 6 w 8"/>
                  <a:gd name="T5" fmla="*/ 8 h 8"/>
                  <a:gd name="T6" fmla="*/ 8 w 8"/>
                  <a:gd name="T7" fmla="*/ 6 h 8"/>
                  <a:gd name="T8" fmla="*/ 8 w 8"/>
                  <a:gd name="T9" fmla="*/ 6 h 8"/>
                  <a:gd name="T10" fmla="*/ 8 w 8"/>
                  <a:gd name="T11" fmla="*/ 2 h 8"/>
                  <a:gd name="T12" fmla="*/ 6 w 8"/>
                  <a:gd name="T13" fmla="*/ 0 h 8"/>
                  <a:gd name="T14" fmla="*/ 6 w 8"/>
                  <a:gd name="T15" fmla="*/ 0 h 8"/>
                  <a:gd name="T16" fmla="*/ 2 w 8"/>
                  <a:gd name="T17" fmla="*/ 0 h 8"/>
                  <a:gd name="T18" fmla="*/ 0 w 8"/>
                  <a:gd name="T19" fmla="*/ 2 h 8"/>
                  <a:gd name="T20" fmla="*/ 0 w 8"/>
                  <a:gd name="T21" fmla="*/ 2 h 8"/>
                  <a:gd name="T22" fmla="*/ 0 w 8"/>
                  <a:gd name="T23" fmla="*/ 6 h 8"/>
                  <a:gd name="T24" fmla="*/ 2 w 8"/>
                  <a:gd name="T25" fmla="*/ 8 h 8"/>
                  <a:gd name="T26" fmla="*/ 2 w 8"/>
                  <a:gd name="T2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lnTo>
                      <a:pt x="2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5542" y="1750"/>
                <a:ext cx="10" cy="10"/>
              </a:xfrm>
              <a:custGeom>
                <a:avLst/>
                <a:gdLst>
                  <a:gd name="T0" fmla="*/ 4 w 10"/>
                  <a:gd name="T1" fmla="*/ 8 h 10"/>
                  <a:gd name="T2" fmla="*/ 4 w 10"/>
                  <a:gd name="T3" fmla="*/ 8 h 10"/>
                  <a:gd name="T4" fmla="*/ 8 w 10"/>
                  <a:gd name="T5" fmla="*/ 10 h 10"/>
                  <a:gd name="T6" fmla="*/ 10 w 10"/>
                  <a:gd name="T7" fmla="*/ 6 h 10"/>
                  <a:gd name="T8" fmla="*/ 10 w 10"/>
                  <a:gd name="T9" fmla="*/ 6 h 10"/>
                  <a:gd name="T10" fmla="*/ 10 w 10"/>
                  <a:gd name="T11" fmla="*/ 2 h 10"/>
                  <a:gd name="T12" fmla="*/ 8 w 10"/>
                  <a:gd name="T13" fmla="*/ 0 h 10"/>
                  <a:gd name="T14" fmla="*/ 8 w 10"/>
                  <a:gd name="T15" fmla="*/ 0 h 10"/>
                  <a:gd name="T16" fmla="*/ 4 w 10"/>
                  <a:gd name="T17" fmla="*/ 0 h 10"/>
                  <a:gd name="T18" fmla="*/ 2 w 10"/>
                  <a:gd name="T19" fmla="*/ 2 h 10"/>
                  <a:gd name="T20" fmla="*/ 2 w 10"/>
                  <a:gd name="T21" fmla="*/ 2 h 10"/>
                  <a:gd name="T22" fmla="*/ 0 w 10"/>
                  <a:gd name="T23" fmla="*/ 6 h 10"/>
                  <a:gd name="T24" fmla="*/ 4 w 10"/>
                  <a:gd name="T25" fmla="*/ 8 h 10"/>
                  <a:gd name="T26" fmla="*/ 4 w 10"/>
                  <a:gd name="T2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4" y="8"/>
                    </a:moveTo>
                    <a:lnTo>
                      <a:pt x="4" y="8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4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5534" y="1768"/>
                <a:ext cx="10" cy="10"/>
              </a:xfrm>
              <a:custGeom>
                <a:avLst/>
                <a:gdLst>
                  <a:gd name="T0" fmla="*/ 2 w 10"/>
                  <a:gd name="T1" fmla="*/ 8 h 10"/>
                  <a:gd name="T2" fmla="*/ 2 w 10"/>
                  <a:gd name="T3" fmla="*/ 8 h 10"/>
                  <a:gd name="T4" fmla="*/ 6 w 10"/>
                  <a:gd name="T5" fmla="*/ 10 h 10"/>
                  <a:gd name="T6" fmla="*/ 8 w 10"/>
                  <a:gd name="T7" fmla="*/ 6 h 10"/>
                  <a:gd name="T8" fmla="*/ 8 w 10"/>
                  <a:gd name="T9" fmla="*/ 6 h 10"/>
                  <a:gd name="T10" fmla="*/ 10 w 10"/>
                  <a:gd name="T11" fmla="*/ 2 h 10"/>
                  <a:gd name="T12" fmla="*/ 6 w 10"/>
                  <a:gd name="T13" fmla="*/ 0 h 10"/>
                  <a:gd name="T14" fmla="*/ 6 w 10"/>
                  <a:gd name="T15" fmla="*/ 0 h 10"/>
                  <a:gd name="T16" fmla="*/ 2 w 10"/>
                  <a:gd name="T17" fmla="*/ 0 h 10"/>
                  <a:gd name="T18" fmla="*/ 0 w 10"/>
                  <a:gd name="T19" fmla="*/ 2 h 10"/>
                  <a:gd name="T20" fmla="*/ 0 w 10"/>
                  <a:gd name="T21" fmla="*/ 2 h 10"/>
                  <a:gd name="T22" fmla="*/ 0 w 10"/>
                  <a:gd name="T23" fmla="*/ 6 h 10"/>
                  <a:gd name="T24" fmla="*/ 2 w 10"/>
                  <a:gd name="T25" fmla="*/ 8 h 10"/>
                  <a:gd name="T26" fmla="*/ 2 w 10"/>
                  <a:gd name="T2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2" y="8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5524" y="1786"/>
                <a:ext cx="10" cy="8"/>
              </a:xfrm>
              <a:custGeom>
                <a:avLst/>
                <a:gdLst>
                  <a:gd name="T0" fmla="*/ 2 w 10"/>
                  <a:gd name="T1" fmla="*/ 8 h 8"/>
                  <a:gd name="T2" fmla="*/ 2 w 10"/>
                  <a:gd name="T3" fmla="*/ 8 h 8"/>
                  <a:gd name="T4" fmla="*/ 6 w 10"/>
                  <a:gd name="T5" fmla="*/ 8 h 8"/>
                  <a:gd name="T6" fmla="*/ 10 w 10"/>
                  <a:gd name="T7" fmla="*/ 6 h 8"/>
                  <a:gd name="T8" fmla="*/ 10 w 10"/>
                  <a:gd name="T9" fmla="*/ 6 h 8"/>
                  <a:gd name="T10" fmla="*/ 10 w 10"/>
                  <a:gd name="T11" fmla="*/ 2 h 8"/>
                  <a:gd name="T12" fmla="*/ 8 w 10"/>
                  <a:gd name="T13" fmla="*/ 0 h 8"/>
                  <a:gd name="T14" fmla="*/ 8 w 10"/>
                  <a:gd name="T15" fmla="*/ 0 h 8"/>
                  <a:gd name="T16" fmla="*/ 4 w 10"/>
                  <a:gd name="T17" fmla="*/ 0 h 8"/>
                  <a:gd name="T18" fmla="*/ 0 w 10"/>
                  <a:gd name="T19" fmla="*/ 2 h 8"/>
                  <a:gd name="T20" fmla="*/ 0 w 10"/>
                  <a:gd name="T21" fmla="*/ 2 h 8"/>
                  <a:gd name="T22" fmla="*/ 0 w 10"/>
                  <a:gd name="T23" fmla="*/ 6 h 8"/>
                  <a:gd name="T24" fmla="*/ 2 w 10"/>
                  <a:gd name="T25" fmla="*/ 8 h 8"/>
                  <a:gd name="T26" fmla="*/ 2 w 10"/>
                  <a:gd name="T2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8">
                    <a:moveTo>
                      <a:pt x="2" y="8"/>
                    </a:moveTo>
                    <a:lnTo>
                      <a:pt x="2" y="8"/>
                    </a:lnTo>
                    <a:lnTo>
                      <a:pt x="6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5514" y="1802"/>
                <a:ext cx="10" cy="10"/>
              </a:xfrm>
              <a:custGeom>
                <a:avLst/>
                <a:gdLst>
                  <a:gd name="T0" fmla="*/ 2 w 10"/>
                  <a:gd name="T1" fmla="*/ 10 h 10"/>
                  <a:gd name="T2" fmla="*/ 2 w 10"/>
                  <a:gd name="T3" fmla="*/ 10 h 10"/>
                  <a:gd name="T4" fmla="*/ 6 w 10"/>
                  <a:gd name="T5" fmla="*/ 10 h 10"/>
                  <a:gd name="T6" fmla="*/ 10 w 10"/>
                  <a:gd name="T7" fmla="*/ 8 h 10"/>
                  <a:gd name="T8" fmla="*/ 10 w 10"/>
                  <a:gd name="T9" fmla="*/ 8 h 10"/>
                  <a:gd name="T10" fmla="*/ 10 w 10"/>
                  <a:gd name="T11" fmla="*/ 4 h 10"/>
                  <a:gd name="T12" fmla="*/ 8 w 10"/>
                  <a:gd name="T13" fmla="*/ 2 h 10"/>
                  <a:gd name="T14" fmla="*/ 8 w 10"/>
                  <a:gd name="T15" fmla="*/ 2 h 10"/>
                  <a:gd name="T16" fmla="*/ 4 w 10"/>
                  <a:gd name="T17" fmla="*/ 0 h 10"/>
                  <a:gd name="T18" fmla="*/ 0 w 10"/>
                  <a:gd name="T19" fmla="*/ 4 h 10"/>
                  <a:gd name="T20" fmla="*/ 0 w 10"/>
                  <a:gd name="T21" fmla="*/ 4 h 10"/>
                  <a:gd name="T22" fmla="*/ 0 w 10"/>
                  <a:gd name="T23" fmla="*/ 6 h 10"/>
                  <a:gd name="T24" fmla="*/ 2 w 10"/>
                  <a:gd name="T25" fmla="*/ 10 h 10"/>
                  <a:gd name="T26" fmla="*/ 2 w 10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2" y="10"/>
                    </a:moveTo>
                    <a:lnTo>
                      <a:pt x="2" y="10"/>
                    </a:lnTo>
                    <a:lnTo>
                      <a:pt x="6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5504" y="1820"/>
                <a:ext cx="10" cy="10"/>
              </a:xfrm>
              <a:custGeom>
                <a:avLst/>
                <a:gdLst>
                  <a:gd name="T0" fmla="*/ 2 w 10"/>
                  <a:gd name="T1" fmla="*/ 10 h 10"/>
                  <a:gd name="T2" fmla="*/ 2 w 10"/>
                  <a:gd name="T3" fmla="*/ 10 h 10"/>
                  <a:gd name="T4" fmla="*/ 6 w 10"/>
                  <a:gd name="T5" fmla="*/ 10 h 10"/>
                  <a:gd name="T6" fmla="*/ 8 w 10"/>
                  <a:gd name="T7" fmla="*/ 8 h 10"/>
                  <a:gd name="T8" fmla="*/ 8 w 10"/>
                  <a:gd name="T9" fmla="*/ 8 h 10"/>
                  <a:gd name="T10" fmla="*/ 10 w 10"/>
                  <a:gd name="T11" fmla="*/ 4 h 10"/>
                  <a:gd name="T12" fmla="*/ 8 w 10"/>
                  <a:gd name="T13" fmla="*/ 0 h 10"/>
                  <a:gd name="T14" fmla="*/ 8 w 10"/>
                  <a:gd name="T15" fmla="*/ 0 h 10"/>
                  <a:gd name="T16" fmla="*/ 4 w 10"/>
                  <a:gd name="T17" fmla="*/ 0 h 10"/>
                  <a:gd name="T18" fmla="*/ 0 w 10"/>
                  <a:gd name="T19" fmla="*/ 2 h 10"/>
                  <a:gd name="T20" fmla="*/ 0 w 10"/>
                  <a:gd name="T21" fmla="*/ 2 h 10"/>
                  <a:gd name="T22" fmla="*/ 0 w 10"/>
                  <a:gd name="T23" fmla="*/ 6 h 10"/>
                  <a:gd name="T24" fmla="*/ 2 w 10"/>
                  <a:gd name="T25" fmla="*/ 10 h 10"/>
                  <a:gd name="T26" fmla="*/ 2 w 10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2" y="10"/>
                    </a:moveTo>
                    <a:lnTo>
                      <a:pt x="2" y="10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5494" y="1836"/>
                <a:ext cx="8" cy="10"/>
              </a:xfrm>
              <a:custGeom>
                <a:avLst/>
                <a:gdLst>
                  <a:gd name="T0" fmla="*/ 2 w 8"/>
                  <a:gd name="T1" fmla="*/ 10 h 10"/>
                  <a:gd name="T2" fmla="*/ 2 w 8"/>
                  <a:gd name="T3" fmla="*/ 10 h 10"/>
                  <a:gd name="T4" fmla="*/ 4 w 8"/>
                  <a:gd name="T5" fmla="*/ 10 h 10"/>
                  <a:gd name="T6" fmla="*/ 8 w 8"/>
                  <a:gd name="T7" fmla="*/ 8 h 10"/>
                  <a:gd name="T8" fmla="*/ 8 w 8"/>
                  <a:gd name="T9" fmla="*/ 8 h 10"/>
                  <a:gd name="T10" fmla="*/ 8 w 8"/>
                  <a:gd name="T11" fmla="*/ 4 h 10"/>
                  <a:gd name="T12" fmla="*/ 6 w 8"/>
                  <a:gd name="T13" fmla="*/ 2 h 10"/>
                  <a:gd name="T14" fmla="*/ 6 w 8"/>
                  <a:gd name="T15" fmla="*/ 2 h 10"/>
                  <a:gd name="T16" fmla="*/ 2 w 8"/>
                  <a:gd name="T17" fmla="*/ 0 h 10"/>
                  <a:gd name="T18" fmla="*/ 0 w 8"/>
                  <a:gd name="T19" fmla="*/ 4 h 10"/>
                  <a:gd name="T20" fmla="*/ 0 w 8"/>
                  <a:gd name="T21" fmla="*/ 4 h 10"/>
                  <a:gd name="T22" fmla="*/ 0 w 8"/>
                  <a:gd name="T23" fmla="*/ 6 h 10"/>
                  <a:gd name="T24" fmla="*/ 2 w 8"/>
                  <a:gd name="T25" fmla="*/ 10 h 10"/>
                  <a:gd name="T26" fmla="*/ 2 w 8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2" y="10"/>
                    </a:moveTo>
                    <a:lnTo>
                      <a:pt x="2" y="10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5482" y="1854"/>
                <a:ext cx="10" cy="10"/>
              </a:xfrm>
              <a:custGeom>
                <a:avLst/>
                <a:gdLst>
                  <a:gd name="T0" fmla="*/ 2 w 10"/>
                  <a:gd name="T1" fmla="*/ 8 h 10"/>
                  <a:gd name="T2" fmla="*/ 2 w 10"/>
                  <a:gd name="T3" fmla="*/ 8 h 10"/>
                  <a:gd name="T4" fmla="*/ 6 w 10"/>
                  <a:gd name="T5" fmla="*/ 10 h 10"/>
                  <a:gd name="T6" fmla="*/ 8 w 10"/>
                  <a:gd name="T7" fmla="*/ 8 h 10"/>
                  <a:gd name="T8" fmla="*/ 8 w 10"/>
                  <a:gd name="T9" fmla="*/ 8 h 10"/>
                  <a:gd name="T10" fmla="*/ 10 w 10"/>
                  <a:gd name="T11" fmla="*/ 4 h 10"/>
                  <a:gd name="T12" fmla="*/ 8 w 10"/>
                  <a:gd name="T13" fmla="*/ 0 h 10"/>
                  <a:gd name="T14" fmla="*/ 8 w 10"/>
                  <a:gd name="T15" fmla="*/ 0 h 10"/>
                  <a:gd name="T16" fmla="*/ 4 w 10"/>
                  <a:gd name="T17" fmla="*/ 0 h 10"/>
                  <a:gd name="T18" fmla="*/ 0 w 10"/>
                  <a:gd name="T19" fmla="*/ 2 h 10"/>
                  <a:gd name="T20" fmla="*/ 0 w 10"/>
                  <a:gd name="T21" fmla="*/ 2 h 10"/>
                  <a:gd name="T22" fmla="*/ 0 w 10"/>
                  <a:gd name="T23" fmla="*/ 6 h 10"/>
                  <a:gd name="T24" fmla="*/ 2 w 10"/>
                  <a:gd name="T25" fmla="*/ 8 h 10"/>
                  <a:gd name="T26" fmla="*/ 2 w 10"/>
                  <a:gd name="T2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2" y="8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5470" y="1870"/>
                <a:ext cx="10" cy="10"/>
              </a:xfrm>
              <a:custGeom>
                <a:avLst/>
                <a:gdLst>
                  <a:gd name="T0" fmla="*/ 2 w 10"/>
                  <a:gd name="T1" fmla="*/ 8 h 10"/>
                  <a:gd name="T2" fmla="*/ 2 w 10"/>
                  <a:gd name="T3" fmla="*/ 8 h 10"/>
                  <a:gd name="T4" fmla="*/ 6 w 10"/>
                  <a:gd name="T5" fmla="*/ 10 h 10"/>
                  <a:gd name="T6" fmla="*/ 8 w 10"/>
                  <a:gd name="T7" fmla="*/ 8 h 10"/>
                  <a:gd name="T8" fmla="*/ 8 w 10"/>
                  <a:gd name="T9" fmla="*/ 8 h 10"/>
                  <a:gd name="T10" fmla="*/ 10 w 10"/>
                  <a:gd name="T11" fmla="*/ 4 h 10"/>
                  <a:gd name="T12" fmla="*/ 8 w 10"/>
                  <a:gd name="T13" fmla="*/ 0 h 10"/>
                  <a:gd name="T14" fmla="*/ 8 w 10"/>
                  <a:gd name="T15" fmla="*/ 0 h 10"/>
                  <a:gd name="T16" fmla="*/ 4 w 10"/>
                  <a:gd name="T17" fmla="*/ 0 h 10"/>
                  <a:gd name="T18" fmla="*/ 0 w 10"/>
                  <a:gd name="T19" fmla="*/ 2 h 10"/>
                  <a:gd name="T20" fmla="*/ 0 w 10"/>
                  <a:gd name="T21" fmla="*/ 2 h 10"/>
                  <a:gd name="T22" fmla="*/ 0 w 10"/>
                  <a:gd name="T23" fmla="*/ 6 h 10"/>
                  <a:gd name="T24" fmla="*/ 2 w 10"/>
                  <a:gd name="T25" fmla="*/ 8 h 10"/>
                  <a:gd name="T26" fmla="*/ 2 w 10"/>
                  <a:gd name="T2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2" y="8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5458" y="1886"/>
                <a:ext cx="10" cy="10"/>
              </a:xfrm>
              <a:custGeom>
                <a:avLst/>
                <a:gdLst>
                  <a:gd name="T0" fmla="*/ 2 w 10"/>
                  <a:gd name="T1" fmla="*/ 8 h 10"/>
                  <a:gd name="T2" fmla="*/ 2 w 10"/>
                  <a:gd name="T3" fmla="*/ 8 h 10"/>
                  <a:gd name="T4" fmla="*/ 6 w 10"/>
                  <a:gd name="T5" fmla="*/ 10 h 10"/>
                  <a:gd name="T6" fmla="*/ 8 w 10"/>
                  <a:gd name="T7" fmla="*/ 8 h 10"/>
                  <a:gd name="T8" fmla="*/ 8 w 10"/>
                  <a:gd name="T9" fmla="*/ 8 h 10"/>
                  <a:gd name="T10" fmla="*/ 10 w 10"/>
                  <a:gd name="T11" fmla="*/ 4 h 10"/>
                  <a:gd name="T12" fmla="*/ 8 w 10"/>
                  <a:gd name="T13" fmla="*/ 0 h 10"/>
                  <a:gd name="T14" fmla="*/ 8 w 10"/>
                  <a:gd name="T15" fmla="*/ 0 h 10"/>
                  <a:gd name="T16" fmla="*/ 4 w 10"/>
                  <a:gd name="T17" fmla="*/ 0 h 10"/>
                  <a:gd name="T18" fmla="*/ 0 w 10"/>
                  <a:gd name="T19" fmla="*/ 2 h 10"/>
                  <a:gd name="T20" fmla="*/ 0 w 10"/>
                  <a:gd name="T21" fmla="*/ 2 h 10"/>
                  <a:gd name="T22" fmla="*/ 0 w 10"/>
                  <a:gd name="T23" fmla="*/ 6 h 10"/>
                  <a:gd name="T24" fmla="*/ 2 w 10"/>
                  <a:gd name="T25" fmla="*/ 8 h 10"/>
                  <a:gd name="T26" fmla="*/ 2 w 10"/>
                  <a:gd name="T2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2" y="8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5446" y="1902"/>
                <a:ext cx="10" cy="10"/>
              </a:xfrm>
              <a:custGeom>
                <a:avLst/>
                <a:gdLst>
                  <a:gd name="T0" fmla="*/ 0 w 10"/>
                  <a:gd name="T1" fmla="*/ 2 h 10"/>
                  <a:gd name="T2" fmla="*/ 0 w 10"/>
                  <a:gd name="T3" fmla="*/ 2 h 10"/>
                  <a:gd name="T4" fmla="*/ 0 w 10"/>
                  <a:gd name="T5" fmla="*/ 4 h 10"/>
                  <a:gd name="T6" fmla="*/ 0 w 10"/>
                  <a:gd name="T7" fmla="*/ 8 h 10"/>
                  <a:gd name="T8" fmla="*/ 0 w 10"/>
                  <a:gd name="T9" fmla="*/ 8 h 10"/>
                  <a:gd name="T10" fmla="*/ 4 w 10"/>
                  <a:gd name="T11" fmla="*/ 10 h 10"/>
                  <a:gd name="T12" fmla="*/ 8 w 10"/>
                  <a:gd name="T13" fmla="*/ 8 h 10"/>
                  <a:gd name="T14" fmla="*/ 8 w 10"/>
                  <a:gd name="T15" fmla="*/ 8 h 10"/>
                  <a:gd name="T16" fmla="*/ 10 w 10"/>
                  <a:gd name="T17" fmla="*/ 4 h 10"/>
                  <a:gd name="T18" fmla="*/ 8 w 10"/>
                  <a:gd name="T19" fmla="*/ 0 h 10"/>
                  <a:gd name="T20" fmla="*/ 8 w 10"/>
                  <a:gd name="T21" fmla="*/ 0 h 10"/>
                  <a:gd name="T22" fmla="*/ 4 w 10"/>
                  <a:gd name="T23" fmla="*/ 0 h 10"/>
                  <a:gd name="T24" fmla="*/ 0 w 10"/>
                  <a:gd name="T25" fmla="*/ 2 h 10"/>
                  <a:gd name="T26" fmla="*/ 0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0" y="2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5432" y="1916"/>
                <a:ext cx="10" cy="10"/>
              </a:xfrm>
              <a:custGeom>
                <a:avLst/>
                <a:gdLst>
                  <a:gd name="T0" fmla="*/ 2 w 10"/>
                  <a:gd name="T1" fmla="*/ 2 h 10"/>
                  <a:gd name="T2" fmla="*/ 2 w 10"/>
                  <a:gd name="T3" fmla="*/ 2 h 10"/>
                  <a:gd name="T4" fmla="*/ 0 w 10"/>
                  <a:gd name="T5" fmla="*/ 6 h 10"/>
                  <a:gd name="T6" fmla="*/ 2 w 10"/>
                  <a:gd name="T7" fmla="*/ 10 h 10"/>
                  <a:gd name="T8" fmla="*/ 2 w 10"/>
                  <a:gd name="T9" fmla="*/ 10 h 10"/>
                  <a:gd name="T10" fmla="*/ 6 w 10"/>
                  <a:gd name="T11" fmla="*/ 10 h 10"/>
                  <a:gd name="T12" fmla="*/ 8 w 10"/>
                  <a:gd name="T13" fmla="*/ 8 h 10"/>
                  <a:gd name="T14" fmla="*/ 8 w 10"/>
                  <a:gd name="T15" fmla="*/ 8 h 10"/>
                  <a:gd name="T16" fmla="*/ 10 w 10"/>
                  <a:gd name="T17" fmla="*/ 6 h 10"/>
                  <a:gd name="T18" fmla="*/ 8 w 10"/>
                  <a:gd name="T19" fmla="*/ 2 h 10"/>
                  <a:gd name="T20" fmla="*/ 8 w 10"/>
                  <a:gd name="T21" fmla="*/ 2 h 10"/>
                  <a:gd name="T22" fmla="*/ 4 w 10"/>
                  <a:gd name="T23" fmla="*/ 0 h 10"/>
                  <a:gd name="T24" fmla="*/ 2 w 10"/>
                  <a:gd name="T25" fmla="*/ 2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2" y="2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5418" y="1932"/>
                <a:ext cx="10" cy="10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0 h 10"/>
                  <a:gd name="T4" fmla="*/ 0 w 10"/>
                  <a:gd name="T5" fmla="*/ 4 h 10"/>
                  <a:gd name="T6" fmla="*/ 2 w 10"/>
                  <a:gd name="T7" fmla="*/ 8 h 10"/>
                  <a:gd name="T8" fmla="*/ 2 w 10"/>
                  <a:gd name="T9" fmla="*/ 8 h 10"/>
                  <a:gd name="T10" fmla="*/ 6 w 10"/>
                  <a:gd name="T11" fmla="*/ 10 h 10"/>
                  <a:gd name="T12" fmla="*/ 8 w 10"/>
                  <a:gd name="T13" fmla="*/ 8 h 10"/>
                  <a:gd name="T14" fmla="*/ 8 w 10"/>
                  <a:gd name="T15" fmla="*/ 8 h 10"/>
                  <a:gd name="T16" fmla="*/ 10 w 10"/>
                  <a:gd name="T17" fmla="*/ 4 h 10"/>
                  <a:gd name="T18" fmla="*/ 8 w 10"/>
                  <a:gd name="T19" fmla="*/ 0 h 10"/>
                  <a:gd name="T20" fmla="*/ 8 w 10"/>
                  <a:gd name="T21" fmla="*/ 0 h 10"/>
                  <a:gd name="T22" fmla="*/ 6 w 10"/>
                  <a:gd name="T23" fmla="*/ 0 h 10"/>
                  <a:gd name="T24" fmla="*/ 2 w 10"/>
                  <a:gd name="T25" fmla="*/ 0 h 10"/>
                  <a:gd name="T26" fmla="*/ 2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" name="Freeform 123"/>
              <p:cNvSpPr>
                <a:spLocks/>
              </p:cNvSpPr>
              <p:nvPr/>
            </p:nvSpPr>
            <p:spPr bwMode="auto">
              <a:xfrm>
                <a:off x="5404" y="1946"/>
                <a:ext cx="10" cy="10"/>
              </a:xfrm>
              <a:custGeom>
                <a:avLst/>
                <a:gdLst>
                  <a:gd name="T0" fmla="*/ 2 w 10"/>
                  <a:gd name="T1" fmla="*/ 2 h 10"/>
                  <a:gd name="T2" fmla="*/ 2 w 10"/>
                  <a:gd name="T3" fmla="*/ 2 h 10"/>
                  <a:gd name="T4" fmla="*/ 0 w 10"/>
                  <a:gd name="T5" fmla="*/ 4 h 10"/>
                  <a:gd name="T6" fmla="*/ 2 w 10"/>
                  <a:gd name="T7" fmla="*/ 8 h 10"/>
                  <a:gd name="T8" fmla="*/ 2 w 10"/>
                  <a:gd name="T9" fmla="*/ 8 h 10"/>
                  <a:gd name="T10" fmla="*/ 6 w 10"/>
                  <a:gd name="T11" fmla="*/ 10 h 10"/>
                  <a:gd name="T12" fmla="*/ 8 w 10"/>
                  <a:gd name="T13" fmla="*/ 8 h 10"/>
                  <a:gd name="T14" fmla="*/ 8 w 10"/>
                  <a:gd name="T15" fmla="*/ 8 h 10"/>
                  <a:gd name="T16" fmla="*/ 10 w 10"/>
                  <a:gd name="T17" fmla="*/ 4 h 10"/>
                  <a:gd name="T18" fmla="*/ 8 w 10"/>
                  <a:gd name="T19" fmla="*/ 2 h 10"/>
                  <a:gd name="T20" fmla="*/ 8 w 10"/>
                  <a:gd name="T21" fmla="*/ 2 h 10"/>
                  <a:gd name="T22" fmla="*/ 6 w 10"/>
                  <a:gd name="T23" fmla="*/ 0 h 10"/>
                  <a:gd name="T24" fmla="*/ 2 w 10"/>
                  <a:gd name="T25" fmla="*/ 2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5390" y="1960"/>
                <a:ext cx="10" cy="10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0 h 10"/>
                  <a:gd name="T4" fmla="*/ 0 w 10"/>
                  <a:gd name="T5" fmla="*/ 4 h 10"/>
                  <a:gd name="T6" fmla="*/ 0 w 10"/>
                  <a:gd name="T7" fmla="*/ 8 h 10"/>
                  <a:gd name="T8" fmla="*/ 0 w 10"/>
                  <a:gd name="T9" fmla="*/ 8 h 10"/>
                  <a:gd name="T10" fmla="*/ 4 w 10"/>
                  <a:gd name="T11" fmla="*/ 10 h 10"/>
                  <a:gd name="T12" fmla="*/ 8 w 10"/>
                  <a:gd name="T13" fmla="*/ 8 h 10"/>
                  <a:gd name="T14" fmla="*/ 8 w 10"/>
                  <a:gd name="T15" fmla="*/ 8 h 10"/>
                  <a:gd name="T16" fmla="*/ 10 w 10"/>
                  <a:gd name="T17" fmla="*/ 4 h 10"/>
                  <a:gd name="T18" fmla="*/ 8 w 10"/>
                  <a:gd name="T19" fmla="*/ 2 h 10"/>
                  <a:gd name="T20" fmla="*/ 8 w 10"/>
                  <a:gd name="T21" fmla="*/ 2 h 10"/>
                  <a:gd name="T22" fmla="*/ 4 w 10"/>
                  <a:gd name="T23" fmla="*/ 0 h 10"/>
                  <a:gd name="T24" fmla="*/ 2 w 10"/>
                  <a:gd name="T25" fmla="*/ 0 h 10"/>
                  <a:gd name="T26" fmla="*/ 2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5374" y="1972"/>
                <a:ext cx="10" cy="10"/>
              </a:xfrm>
              <a:custGeom>
                <a:avLst/>
                <a:gdLst>
                  <a:gd name="T0" fmla="*/ 2 w 10"/>
                  <a:gd name="T1" fmla="*/ 2 h 10"/>
                  <a:gd name="T2" fmla="*/ 2 w 10"/>
                  <a:gd name="T3" fmla="*/ 2 h 10"/>
                  <a:gd name="T4" fmla="*/ 0 w 10"/>
                  <a:gd name="T5" fmla="*/ 6 h 10"/>
                  <a:gd name="T6" fmla="*/ 2 w 10"/>
                  <a:gd name="T7" fmla="*/ 8 h 10"/>
                  <a:gd name="T8" fmla="*/ 2 w 10"/>
                  <a:gd name="T9" fmla="*/ 8 h 10"/>
                  <a:gd name="T10" fmla="*/ 4 w 10"/>
                  <a:gd name="T11" fmla="*/ 10 h 10"/>
                  <a:gd name="T12" fmla="*/ 8 w 10"/>
                  <a:gd name="T13" fmla="*/ 10 h 10"/>
                  <a:gd name="T14" fmla="*/ 8 w 10"/>
                  <a:gd name="T15" fmla="*/ 10 h 10"/>
                  <a:gd name="T16" fmla="*/ 10 w 10"/>
                  <a:gd name="T17" fmla="*/ 6 h 10"/>
                  <a:gd name="T18" fmla="*/ 10 w 10"/>
                  <a:gd name="T19" fmla="*/ 2 h 10"/>
                  <a:gd name="T20" fmla="*/ 10 w 10"/>
                  <a:gd name="T21" fmla="*/ 2 h 10"/>
                  <a:gd name="T22" fmla="*/ 6 w 10"/>
                  <a:gd name="T23" fmla="*/ 0 h 10"/>
                  <a:gd name="T24" fmla="*/ 2 w 10"/>
                  <a:gd name="T25" fmla="*/ 2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2" y="2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5358" y="1986"/>
                <a:ext cx="10" cy="10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0 h 10"/>
                  <a:gd name="T4" fmla="*/ 0 w 10"/>
                  <a:gd name="T5" fmla="*/ 4 h 10"/>
                  <a:gd name="T6" fmla="*/ 2 w 10"/>
                  <a:gd name="T7" fmla="*/ 8 h 10"/>
                  <a:gd name="T8" fmla="*/ 2 w 10"/>
                  <a:gd name="T9" fmla="*/ 8 h 10"/>
                  <a:gd name="T10" fmla="*/ 6 w 10"/>
                  <a:gd name="T11" fmla="*/ 10 h 10"/>
                  <a:gd name="T12" fmla="*/ 8 w 10"/>
                  <a:gd name="T13" fmla="*/ 8 h 10"/>
                  <a:gd name="T14" fmla="*/ 8 w 10"/>
                  <a:gd name="T15" fmla="*/ 8 h 10"/>
                  <a:gd name="T16" fmla="*/ 10 w 10"/>
                  <a:gd name="T17" fmla="*/ 6 h 10"/>
                  <a:gd name="T18" fmla="*/ 10 w 10"/>
                  <a:gd name="T19" fmla="*/ 2 h 10"/>
                  <a:gd name="T20" fmla="*/ 10 w 10"/>
                  <a:gd name="T21" fmla="*/ 2 h 10"/>
                  <a:gd name="T22" fmla="*/ 6 w 10"/>
                  <a:gd name="T23" fmla="*/ 0 h 10"/>
                  <a:gd name="T24" fmla="*/ 2 w 10"/>
                  <a:gd name="T25" fmla="*/ 0 h 10"/>
                  <a:gd name="T26" fmla="*/ 2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5342" y="1998"/>
                <a:ext cx="10" cy="10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0 h 10"/>
                  <a:gd name="T4" fmla="*/ 0 w 10"/>
                  <a:gd name="T5" fmla="*/ 4 h 10"/>
                  <a:gd name="T6" fmla="*/ 2 w 10"/>
                  <a:gd name="T7" fmla="*/ 8 h 10"/>
                  <a:gd name="T8" fmla="*/ 2 w 10"/>
                  <a:gd name="T9" fmla="*/ 8 h 10"/>
                  <a:gd name="T10" fmla="*/ 4 w 10"/>
                  <a:gd name="T11" fmla="*/ 10 h 10"/>
                  <a:gd name="T12" fmla="*/ 8 w 10"/>
                  <a:gd name="T13" fmla="*/ 8 h 10"/>
                  <a:gd name="T14" fmla="*/ 8 w 10"/>
                  <a:gd name="T15" fmla="*/ 8 h 10"/>
                  <a:gd name="T16" fmla="*/ 10 w 10"/>
                  <a:gd name="T17" fmla="*/ 6 h 10"/>
                  <a:gd name="T18" fmla="*/ 10 w 10"/>
                  <a:gd name="T19" fmla="*/ 2 h 10"/>
                  <a:gd name="T20" fmla="*/ 10 w 10"/>
                  <a:gd name="T21" fmla="*/ 2 h 10"/>
                  <a:gd name="T22" fmla="*/ 6 w 10"/>
                  <a:gd name="T23" fmla="*/ 0 h 10"/>
                  <a:gd name="T24" fmla="*/ 2 w 10"/>
                  <a:gd name="T25" fmla="*/ 0 h 10"/>
                  <a:gd name="T26" fmla="*/ 2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5326" y="2010"/>
                <a:ext cx="10" cy="8"/>
              </a:xfrm>
              <a:custGeom>
                <a:avLst/>
                <a:gdLst>
                  <a:gd name="T0" fmla="*/ 2 w 10"/>
                  <a:gd name="T1" fmla="*/ 0 h 8"/>
                  <a:gd name="T2" fmla="*/ 2 w 10"/>
                  <a:gd name="T3" fmla="*/ 0 h 8"/>
                  <a:gd name="T4" fmla="*/ 0 w 10"/>
                  <a:gd name="T5" fmla="*/ 2 h 8"/>
                  <a:gd name="T6" fmla="*/ 0 w 10"/>
                  <a:gd name="T7" fmla="*/ 6 h 8"/>
                  <a:gd name="T8" fmla="*/ 0 w 10"/>
                  <a:gd name="T9" fmla="*/ 6 h 8"/>
                  <a:gd name="T10" fmla="*/ 4 w 10"/>
                  <a:gd name="T11" fmla="*/ 8 h 8"/>
                  <a:gd name="T12" fmla="*/ 8 w 10"/>
                  <a:gd name="T13" fmla="*/ 8 h 8"/>
                  <a:gd name="T14" fmla="*/ 8 w 10"/>
                  <a:gd name="T15" fmla="*/ 8 h 8"/>
                  <a:gd name="T16" fmla="*/ 10 w 10"/>
                  <a:gd name="T17" fmla="*/ 4 h 8"/>
                  <a:gd name="T18" fmla="*/ 10 w 10"/>
                  <a:gd name="T19" fmla="*/ 2 h 8"/>
                  <a:gd name="T20" fmla="*/ 10 w 10"/>
                  <a:gd name="T21" fmla="*/ 2 h 8"/>
                  <a:gd name="T22" fmla="*/ 6 w 10"/>
                  <a:gd name="T23" fmla="*/ 0 h 8"/>
                  <a:gd name="T24" fmla="*/ 2 w 10"/>
                  <a:gd name="T25" fmla="*/ 0 h 8"/>
                  <a:gd name="T26" fmla="*/ 2 w 10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5310" y="2020"/>
                <a:ext cx="8" cy="10"/>
              </a:xfrm>
              <a:custGeom>
                <a:avLst/>
                <a:gdLst>
                  <a:gd name="T0" fmla="*/ 2 w 8"/>
                  <a:gd name="T1" fmla="*/ 0 h 10"/>
                  <a:gd name="T2" fmla="*/ 2 w 8"/>
                  <a:gd name="T3" fmla="*/ 0 h 10"/>
                  <a:gd name="T4" fmla="*/ 0 w 8"/>
                  <a:gd name="T5" fmla="*/ 4 h 10"/>
                  <a:gd name="T6" fmla="*/ 0 w 8"/>
                  <a:gd name="T7" fmla="*/ 8 h 10"/>
                  <a:gd name="T8" fmla="*/ 0 w 8"/>
                  <a:gd name="T9" fmla="*/ 8 h 10"/>
                  <a:gd name="T10" fmla="*/ 2 w 8"/>
                  <a:gd name="T11" fmla="*/ 10 h 10"/>
                  <a:gd name="T12" fmla="*/ 6 w 8"/>
                  <a:gd name="T13" fmla="*/ 8 h 10"/>
                  <a:gd name="T14" fmla="*/ 6 w 8"/>
                  <a:gd name="T15" fmla="*/ 8 h 10"/>
                  <a:gd name="T16" fmla="*/ 8 w 8"/>
                  <a:gd name="T17" fmla="*/ 6 h 10"/>
                  <a:gd name="T18" fmla="*/ 8 w 8"/>
                  <a:gd name="T19" fmla="*/ 2 h 10"/>
                  <a:gd name="T20" fmla="*/ 8 w 8"/>
                  <a:gd name="T21" fmla="*/ 2 h 10"/>
                  <a:gd name="T22" fmla="*/ 6 w 8"/>
                  <a:gd name="T23" fmla="*/ 0 h 10"/>
                  <a:gd name="T24" fmla="*/ 2 w 8"/>
                  <a:gd name="T25" fmla="*/ 0 h 10"/>
                  <a:gd name="T26" fmla="*/ 2 w 8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5292" y="2030"/>
                <a:ext cx="10" cy="10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0 h 10"/>
                  <a:gd name="T4" fmla="*/ 0 w 10"/>
                  <a:gd name="T5" fmla="*/ 4 h 10"/>
                  <a:gd name="T6" fmla="*/ 0 w 10"/>
                  <a:gd name="T7" fmla="*/ 6 h 10"/>
                  <a:gd name="T8" fmla="*/ 0 w 10"/>
                  <a:gd name="T9" fmla="*/ 6 h 10"/>
                  <a:gd name="T10" fmla="*/ 4 w 10"/>
                  <a:gd name="T11" fmla="*/ 10 h 10"/>
                  <a:gd name="T12" fmla="*/ 6 w 10"/>
                  <a:gd name="T13" fmla="*/ 8 h 10"/>
                  <a:gd name="T14" fmla="*/ 6 w 10"/>
                  <a:gd name="T15" fmla="*/ 8 h 10"/>
                  <a:gd name="T16" fmla="*/ 10 w 10"/>
                  <a:gd name="T17" fmla="*/ 6 h 10"/>
                  <a:gd name="T18" fmla="*/ 8 w 10"/>
                  <a:gd name="T19" fmla="*/ 2 h 10"/>
                  <a:gd name="T20" fmla="*/ 8 w 10"/>
                  <a:gd name="T21" fmla="*/ 2 h 10"/>
                  <a:gd name="T22" fmla="*/ 6 w 10"/>
                  <a:gd name="T23" fmla="*/ 0 h 10"/>
                  <a:gd name="T24" fmla="*/ 2 w 10"/>
                  <a:gd name="T25" fmla="*/ 0 h 10"/>
                  <a:gd name="T26" fmla="*/ 2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0" y="6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5274" y="2040"/>
                <a:ext cx="10" cy="8"/>
              </a:xfrm>
              <a:custGeom>
                <a:avLst/>
                <a:gdLst>
                  <a:gd name="T0" fmla="*/ 2 w 10"/>
                  <a:gd name="T1" fmla="*/ 0 h 8"/>
                  <a:gd name="T2" fmla="*/ 2 w 10"/>
                  <a:gd name="T3" fmla="*/ 0 h 8"/>
                  <a:gd name="T4" fmla="*/ 0 w 10"/>
                  <a:gd name="T5" fmla="*/ 2 h 8"/>
                  <a:gd name="T6" fmla="*/ 0 w 10"/>
                  <a:gd name="T7" fmla="*/ 6 h 8"/>
                  <a:gd name="T8" fmla="*/ 0 w 10"/>
                  <a:gd name="T9" fmla="*/ 6 h 8"/>
                  <a:gd name="T10" fmla="*/ 4 w 10"/>
                  <a:gd name="T11" fmla="*/ 8 h 8"/>
                  <a:gd name="T12" fmla="*/ 6 w 10"/>
                  <a:gd name="T13" fmla="*/ 8 h 8"/>
                  <a:gd name="T14" fmla="*/ 6 w 10"/>
                  <a:gd name="T15" fmla="*/ 8 h 8"/>
                  <a:gd name="T16" fmla="*/ 10 w 10"/>
                  <a:gd name="T17" fmla="*/ 6 h 8"/>
                  <a:gd name="T18" fmla="*/ 10 w 10"/>
                  <a:gd name="T19" fmla="*/ 2 h 8"/>
                  <a:gd name="T20" fmla="*/ 10 w 10"/>
                  <a:gd name="T21" fmla="*/ 2 h 8"/>
                  <a:gd name="T22" fmla="*/ 6 w 10"/>
                  <a:gd name="T23" fmla="*/ 0 h 8"/>
                  <a:gd name="T24" fmla="*/ 2 w 10"/>
                  <a:gd name="T25" fmla="*/ 0 h 8"/>
                  <a:gd name="T26" fmla="*/ 2 w 10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5258" y="2048"/>
                <a:ext cx="8" cy="8"/>
              </a:xfrm>
              <a:custGeom>
                <a:avLst/>
                <a:gdLst>
                  <a:gd name="T0" fmla="*/ 0 w 8"/>
                  <a:gd name="T1" fmla="*/ 0 h 8"/>
                  <a:gd name="T2" fmla="*/ 4 w 8"/>
                  <a:gd name="T3" fmla="*/ 8 h 8"/>
                  <a:gd name="T4" fmla="*/ 4 w 8"/>
                  <a:gd name="T5" fmla="*/ 8 h 8"/>
                  <a:gd name="T6" fmla="*/ 8 w 8"/>
                  <a:gd name="T7" fmla="*/ 6 h 8"/>
                  <a:gd name="T8" fmla="*/ 8 w 8"/>
                  <a:gd name="T9" fmla="*/ 2 h 8"/>
                  <a:gd name="T10" fmla="*/ 8 w 8"/>
                  <a:gd name="T11" fmla="*/ 2 h 8"/>
                  <a:gd name="T12" fmla="*/ 4 w 8"/>
                  <a:gd name="T13" fmla="*/ 0 h 8"/>
                  <a:gd name="T14" fmla="*/ 0 w 8"/>
                  <a:gd name="T15" fmla="*/ 0 h 8"/>
                  <a:gd name="T16" fmla="*/ 0 w 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5626" y="1580"/>
                <a:ext cx="10" cy="6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0 h 6"/>
                  <a:gd name="T4" fmla="*/ 0 w 10"/>
                  <a:gd name="T5" fmla="*/ 4 h 6"/>
                  <a:gd name="T6" fmla="*/ 4 w 10"/>
                  <a:gd name="T7" fmla="*/ 6 h 6"/>
                  <a:gd name="T8" fmla="*/ 4 w 10"/>
                  <a:gd name="T9" fmla="*/ 6 h 6"/>
                  <a:gd name="T10" fmla="*/ 8 w 10"/>
                  <a:gd name="T11" fmla="*/ 6 h 6"/>
                  <a:gd name="T12" fmla="*/ 10 w 10"/>
                  <a:gd name="T13" fmla="*/ 2 h 6"/>
                  <a:gd name="T14" fmla="*/ 0 w 10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10" y="2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5622" y="1596"/>
                <a:ext cx="8" cy="10"/>
              </a:xfrm>
              <a:custGeom>
                <a:avLst/>
                <a:gdLst>
                  <a:gd name="T0" fmla="*/ 6 w 8"/>
                  <a:gd name="T1" fmla="*/ 0 h 10"/>
                  <a:gd name="T2" fmla="*/ 6 w 8"/>
                  <a:gd name="T3" fmla="*/ 0 h 10"/>
                  <a:gd name="T4" fmla="*/ 2 w 8"/>
                  <a:gd name="T5" fmla="*/ 0 h 10"/>
                  <a:gd name="T6" fmla="*/ 0 w 8"/>
                  <a:gd name="T7" fmla="*/ 4 h 10"/>
                  <a:gd name="T8" fmla="*/ 0 w 8"/>
                  <a:gd name="T9" fmla="*/ 4 h 10"/>
                  <a:gd name="T10" fmla="*/ 0 w 8"/>
                  <a:gd name="T11" fmla="*/ 8 h 10"/>
                  <a:gd name="T12" fmla="*/ 2 w 8"/>
                  <a:gd name="T13" fmla="*/ 10 h 10"/>
                  <a:gd name="T14" fmla="*/ 2 w 8"/>
                  <a:gd name="T15" fmla="*/ 10 h 10"/>
                  <a:gd name="T16" fmla="*/ 6 w 8"/>
                  <a:gd name="T17" fmla="*/ 8 h 10"/>
                  <a:gd name="T18" fmla="*/ 8 w 8"/>
                  <a:gd name="T19" fmla="*/ 6 h 10"/>
                  <a:gd name="T20" fmla="*/ 8 w 8"/>
                  <a:gd name="T21" fmla="*/ 6 h 10"/>
                  <a:gd name="T22" fmla="*/ 8 w 8"/>
                  <a:gd name="T23" fmla="*/ 2 h 10"/>
                  <a:gd name="T24" fmla="*/ 6 w 8"/>
                  <a:gd name="T25" fmla="*/ 0 h 10"/>
                  <a:gd name="T26" fmla="*/ 6 w 8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5616" y="1616"/>
                <a:ext cx="10" cy="8"/>
              </a:xfrm>
              <a:custGeom>
                <a:avLst/>
                <a:gdLst>
                  <a:gd name="T0" fmla="*/ 6 w 10"/>
                  <a:gd name="T1" fmla="*/ 0 h 8"/>
                  <a:gd name="T2" fmla="*/ 6 w 10"/>
                  <a:gd name="T3" fmla="*/ 0 h 8"/>
                  <a:gd name="T4" fmla="*/ 2 w 10"/>
                  <a:gd name="T5" fmla="*/ 0 h 8"/>
                  <a:gd name="T6" fmla="*/ 0 w 10"/>
                  <a:gd name="T7" fmla="*/ 2 h 8"/>
                  <a:gd name="T8" fmla="*/ 0 w 10"/>
                  <a:gd name="T9" fmla="*/ 2 h 8"/>
                  <a:gd name="T10" fmla="*/ 0 w 10"/>
                  <a:gd name="T11" fmla="*/ 6 h 8"/>
                  <a:gd name="T12" fmla="*/ 4 w 10"/>
                  <a:gd name="T13" fmla="*/ 8 h 8"/>
                  <a:gd name="T14" fmla="*/ 4 w 10"/>
                  <a:gd name="T15" fmla="*/ 8 h 8"/>
                  <a:gd name="T16" fmla="*/ 8 w 10"/>
                  <a:gd name="T17" fmla="*/ 8 h 8"/>
                  <a:gd name="T18" fmla="*/ 10 w 10"/>
                  <a:gd name="T19" fmla="*/ 6 h 8"/>
                  <a:gd name="T20" fmla="*/ 10 w 10"/>
                  <a:gd name="T21" fmla="*/ 6 h 8"/>
                  <a:gd name="T22" fmla="*/ 10 w 10"/>
                  <a:gd name="T23" fmla="*/ 2 h 8"/>
                  <a:gd name="T24" fmla="*/ 6 w 10"/>
                  <a:gd name="T25" fmla="*/ 0 h 8"/>
                  <a:gd name="T26" fmla="*/ 6 w 10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8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5612" y="1634"/>
                <a:ext cx="8" cy="10"/>
              </a:xfrm>
              <a:custGeom>
                <a:avLst/>
                <a:gdLst>
                  <a:gd name="T0" fmla="*/ 6 w 8"/>
                  <a:gd name="T1" fmla="*/ 0 h 10"/>
                  <a:gd name="T2" fmla="*/ 6 w 8"/>
                  <a:gd name="T3" fmla="*/ 0 h 10"/>
                  <a:gd name="T4" fmla="*/ 2 w 8"/>
                  <a:gd name="T5" fmla="*/ 2 h 10"/>
                  <a:gd name="T6" fmla="*/ 0 w 8"/>
                  <a:gd name="T7" fmla="*/ 4 h 10"/>
                  <a:gd name="T8" fmla="*/ 0 w 8"/>
                  <a:gd name="T9" fmla="*/ 4 h 10"/>
                  <a:gd name="T10" fmla="*/ 0 w 8"/>
                  <a:gd name="T11" fmla="*/ 8 h 10"/>
                  <a:gd name="T12" fmla="*/ 2 w 8"/>
                  <a:gd name="T13" fmla="*/ 10 h 10"/>
                  <a:gd name="T14" fmla="*/ 2 w 8"/>
                  <a:gd name="T15" fmla="*/ 10 h 10"/>
                  <a:gd name="T16" fmla="*/ 6 w 8"/>
                  <a:gd name="T17" fmla="*/ 10 h 10"/>
                  <a:gd name="T18" fmla="*/ 8 w 8"/>
                  <a:gd name="T19" fmla="*/ 6 h 10"/>
                  <a:gd name="T20" fmla="*/ 8 w 8"/>
                  <a:gd name="T21" fmla="*/ 6 h 10"/>
                  <a:gd name="T22" fmla="*/ 8 w 8"/>
                  <a:gd name="T23" fmla="*/ 4 h 10"/>
                  <a:gd name="T24" fmla="*/ 6 w 8"/>
                  <a:gd name="T25" fmla="*/ 0 h 10"/>
                  <a:gd name="T26" fmla="*/ 6 w 8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5606" y="1654"/>
                <a:ext cx="10" cy="10"/>
              </a:xfrm>
              <a:custGeom>
                <a:avLst/>
                <a:gdLst>
                  <a:gd name="T0" fmla="*/ 6 w 10"/>
                  <a:gd name="T1" fmla="*/ 0 h 10"/>
                  <a:gd name="T2" fmla="*/ 6 w 10"/>
                  <a:gd name="T3" fmla="*/ 0 h 10"/>
                  <a:gd name="T4" fmla="*/ 2 w 10"/>
                  <a:gd name="T5" fmla="*/ 0 h 10"/>
                  <a:gd name="T6" fmla="*/ 0 w 10"/>
                  <a:gd name="T7" fmla="*/ 4 h 10"/>
                  <a:gd name="T8" fmla="*/ 0 w 10"/>
                  <a:gd name="T9" fmla="*/ 4 h 10"/>
                  <a:gd name="T10" fmla="*/ 0 w 10"/>
                  <a:gd name="T11" fmla="*/ 8 h 10"/>
                  <a:gd name="T12" fmla="*/ 4 w 10"/>
                  <a:gd name="T13" fmla="*/ 10 h 10"/>
                  <a:gd name="T14" fmla="*/ 4 w 10"/>
                  <a:gd name="T15" fmla="*/ 10 h 10"/>
                  <a:gd name="T16" fmla="*/ 8 w 10"/>
                  <a:gd name="T17" fmla="*/ 10 h 10"/>
                  <a:gd name="T18" fmla="*/ 10 w 10"/>
                  <a:gd name="T19" fmla="*/ 6 h 10"/>
                  <a:gd name="T20" fmla="*/ 10 w 10"/>
                  <a:gd name="T21" fmla="*/ 6 h 10"/>
                  <a:gd name="T22" fmla="*/ 8 w 10"/>
                  <a:gd name="T23" fmla="*/ 2 h 10"/>
                  <a:gd name="T24" fmla="*/ 6 w 10"/>
                  <a:gd name="T25" fmla="*/ 0 h 10"/>
                  <a:gd name="T26" fmla="*/ 6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5600" y="1674"/>
                <a:ext cx="10" cy="10"/>
              </a:xfrm>
              <a:custGeom>
                <a:avLst/>
                <a:gdLst>
                  <a:gd name="T0" fmla="*/ 6 w 10"/>
                  <a:gd name="T1" fmla="*/ 0 h 10"/>
                  <a:gd name="T2" fmla="*/ 6 w 10"/>
                  <a:gd name="T3" fmla="*/ 0 h 10"/>
                  <a:gd name="T4" fmla="*/ 2 w 10"/>
                  <a:gd name="T5" fmla="*/ 0 h 10"/>
                  <a:gd name="T6" fmla="*/ 0 w 10"/>
                  <a:gd name="T7" fmla="*/ 4 h 10"/>
                  <a:gd name="T8" fmla="*/ 0 w 10"/>
                  <a:gd name="T9" fmla="*/ 4 h 10"/>
                  <a:gd name="T10" fmla="*/ 0 w 10"/>
                  <a:gd name="T11" fmla="*/ 8 h 10"/>
                  <a:gd name="T12" fmla="*/ 4 w 10"/>
                  <a:gd name="T13" fmla="*/ 10 h 10"/>
                  <a:gd name="T14" fmla="*/ 4 w 10"/>
                  <a:gd name="T15" fmla="*/ 10 h 10"/>
                  <a:gd name="T16" fmla="*/ 8 w 10"/>
                  <a:gd name="T17" fmla="*/ 8 h 10"/>
                  <a:gd name="T18" fmla="*/ 10 w 10"/>
                  <a:gd name="T19" fmla="*/ 6 h 10"/>
                  <a:gd name="T20" fmla="*/ 10 w 10"/>
                  <a:gd name="T21" fmla="*/ 6 h 10"/>
                  <a:gd name="T22" fmla="*/ 10 w 10"/>
                  <a:gd name="T23" fmla="*/ 2 h 10"/>
                  <a:gd name="T24" fmla="*/ 6 w 10"/>
                  <a:gd name="T25" fmla="*/ 0 h 10"/>
                  <a:gd name="T26" fmla="*/ 6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5596" y="1694"/>
                <a:ext cx="8" cy="8"/>
              </a:xfrm>
              <a:custGeom>
                <a:avLst/>
                <a:gdLst>
                  <a:gd name="T0" fmla="*/ 6 w 8"/>
                  <a:gd name="T1" fmla="*/ 0 h 8"/>
                  <a:gd name="T2" fmla="*/ 6 w 8"/>
                  <a:gd name="T3" fmla="*/ 0 h 8"/>
                  <a:gd name="T4" fmla="*/ 2 w 8"/>
                  <a:gd name="T5" fmla="*/ 0 h 8"/>
                  <a:gd name="T6" fmla="*/ 0 w 8"/>
                  <a:gd name="T7" fmla="*/ 2 h 8"/>
                  <a:gd name="T8" fmla="*/ 0 w 8"/>
                  <a:gd name="T9" fmla="*/ 2 h 8"/>
                  <a:gd name="T10" fmla="*/ 0 w 8"/>
                  <a:gd name="T11" fmla="*/ 6 h 8"/>
                  <a:gd name="T12" fmla="*/ 2 w 8"/>
                  <a:gd name="T13" fmla="*/ 8 h 8"/>
                  <a:gd name="T14" fmla="*/ 2 w 8"/>
                  <a:gd name="T15" fmla="*/ 8 h 8"/>
                  <a:gd name="T16" fmla="*/ 6 w 8"/>
                  <a:gd name="T17" fmla="*/ 8 h 8"/>
                  <a:gd name="T18" fmla="*/ 8 w 8"/>
                  <a:gd name="T19" fmla="*/ 6 h 8"/>
                  <a:gd name="T20" fmla="*/ 8 w 8"/>
                  <a:gd name="T21" fmla="*/ 6 h 8"/>
                  <a:gd name="T22" fmla="*/ 8 w 8"/>
                  <a:gd name="T23" fmla="*/ 2 h 8"/>
                  <a:gd name="T24" fmla="*/ 6 w 8"/>
                  <a:gd name="T25" fmla="*/ 0 h 8"/>
                  <a:gd name="T26" fmla="*/ 6 w 8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8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5590" y="1712"/>
                <a:ext cx="10" cy="10"/>
              </a:xfrm>
              <a:custGeom>
                <a:avLst/>
                <a:gdLst>
                  <a:gd name="T0" fmla="*/ 6 w 10"/>
                  <a:gd name="T1" fmla="*/ 0 h 10"/>
                  <a:gd name="T2" fmla="*/ 6 w 10"/>
                  <a:gd name="T3" fmla="*/ 0 h 10"/>
                  <a:gd name="T4" fmla="*/ 2 w 10"/>
                  <a:gd name="T5" fmla="*/ 2 h 10"/>
                  <a:gd name="T6" fmla="*/ 0 w 10"/>
                  <a:gd name="T7" fmla="*/ 4 h 10"/>
                  <a:gd name="T8" fmla="*/ 0 w 10"/>
                  <a:gd name="T9" fmla="*/ 4 h 10"/>
                  <a:gd name="T10" fmla="*/ 0 w 10"/>
                  <a:gd name="T11" fmla="*/ 8 h 10"/>
                  <a:gd name="T12" fmla="*/ 4 w 10"/>
                  <a:gd name="T13" fmla="*/ 10 h 10"/>
                  <a:gd name="T14" fmla="*/ 4 w 10"/>
                  <a:gd name="T15" fmla="*/ 10 h 10"/>
                  <a:gd name="T16" fmla="*/ 6 w 10"/>
                  <a:gd name="T17" fmla="*/ 10 h 10"/>
                  <a:gd name="T18" fmla="*/ 10 w 10"/>
                  <a:gd name="T19" fmla="*/ 6 h 10"/>
                  <a:gd name="T20" fmla="*/ 10 w 10"/>
                  <a:gd name="T21" fmla="*/ 6 h 10"/>
                  <a:gd name="T22" fmla="*/ 8 w 10"/>
                  <a:gd name="T23" fmla="*/ 2 h 10"/>
                  <a:gd name="T24" fmla="*/ 6 w 10"/>
                  <a:gd name="T25" fmla="*/ 0 h 10"/>
                  <a:gd name="T26" fmla="*/ 6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5584" y="1732"/>
                <a:ext cx="10" cy="10"/>
              </a:xfrm>
              <a:custGeom>
                <a:avLst/>
                <a:gdLst>
                  <a:gd name="T0" fmla="*/ 6 w 10"/>
                  <a:gd name="T1" fmla="*/ 0 h 10"/>
                  <a:gd name="T2" fmla="*/ 6 w 10"/>
                  <a:gd name="T3" fmla="*/ 0 h 10"/>
                  <a:gd name="T4" fmla="*/ 2 w 10"/>
                  <a:gd name="T5" fmla="*/ 0 h 10"/>
                  <a:gd name="T6" fmla="*/ 0 w 10"/>
                  <a:gd name="T7" fmla="*/ 4 h 10"/>
                  <a:gd name="T8" fmla="*/ 0 w 10"/>
                  <a:gd name="T9" fmla="*/ 4 h 10"/>
                  <a:gd name="T10" fmla="*/ 0 w 10"/>
                  <a:gd name="T11" fmla="*/ 8 h 10"/>
                  <a:gd name="T12" fmla="*/ 4 w 10"/>
                  <a:gd name="T13" fmla="*/ 10 h 10"/>
                  <a:gd name="T14" fmla="*/ 4 w 10"/>
                  <a:gd name="T15" fmla="*/ 10 h 10"/>
                  <a:gd name="T16" fmla="*/ 8 w 10"/>
                  <a:gd name="T17" fmla="*/ 10 h 10"/>
                  <a:gd name="T18" fmla="*/ 10 w 10"/>
                  <a:gd name="T19" fmla="*/ 6 h 10"/>
                  <a:gd name="T20" fmla="*/ 10 w 10"/>
                  <a:gd name="T21" fmla="*/ 6 h 10"/>
                  <a:gd name="T22" fmla="*/ 10 w 10"/>
                  <a:gd name="T23" fmla="*/ 2 h 10"/>
                  <a:gd name="T24" fmla="*/ 6 w 10"/>
                  <a:gd name="T25" fmla="*/ 0 h 10"/>
                  <a:gd name="T26" fmla="*/ 6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5578" y="1752"/>
                <a:ext cx="10" cy="8"/>
              </a:xfrm>
              <a:custGeom>
                <a:avLst/>
                <a:gdLst>
                  <a:gd name="T0" fmla="*/ 6 w 10"/>
                  <a:gd name="T1" fmla="*/ 0 h 8"/>
                  <a:gd name="T2" fmla="*/ 6 w 10"/>
                  <a:gd name="T3" fmla="*/ 0 h 8"/>
                  <a:gd name="T4" fmla="*/ 2 w 10"/>
                  <a:gd name="T5" fmla="*/ 0 h 8"/>
                  <a:gd name="T6" fmla="*/ 0 w 10"/>
                  <a:gd name="T7" fmla="*/ 2 h 8"/>
                  <a:gd name="T8" fmla="*/ 0 w 10"/>
                  <a:gd name="T9" fmla="*/ 2 h 8"/>
                  <a:gd name="T10" fmla="*/ 0 w 10"/>
                  <a:gd name="T11" fmla="*/ 6 h 8"/>
                  <a:gd name="T12" fmla="*/ 4 w 10"/>
                  <a:gd name="T13" fmla="*/ 8 h 8"/>
                  <a:gd name="T14" fmla="*/ 4 w 10"/>
                  <a:gd name="T15" fmla="*/ 8 h 8"/>
                  <a:gd name="T16" fmla="*/ 8 w 10"/>
                  <a:gd name="T17" fmla="*/ 8 h 8"/>
                  <a:gd name="T18" fmla="*/ 10 w 10"/>
                  <a:gd name="T19" fmla="*/ 6 h 8"/>
                  <a:gd name="T20" fmla="*/ 10 w 10"/>
                  <a:gd name="T21" fmla="*/ 6 h 8"/>
                  <a:gd name="T22" fmla="*/ 10 w 10"/>
                  <a:gd name="T23" fmla="*/ 2 h 8"/>
                  <a:gd name="T24" fmla="*/ 6 w 10"/>
                  <a:gd name="T25" fmla="*/ 0 h 8"/>
                  <a:gd name="T26" fmla="*/ 6 w 10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8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5572" y="1770"/>
                <a:ext cx="10" cy="10"/>
              </a:xfrm>
              <a:custGeom>
                <a:avLst/>
                <a:gdLst>
                  <a:gd name="T0" fmla="*/ 6 w 10"/>
                  <a:gd name="T1" fmla="*/ 0 h 10"/>
                  <a:gd name="T2" fmla="*/ 6 w 10"/>
                  <a:gd name="T3" fmla="*/ 0 h 10"/>
                  <a:gd name="T4" fmla="*/ 4 w 10"/>
                  <a:gd name="T5" fmla="*/ 2 h 10"/>
                  <a:gd name="T6" fmla="*/ 0 w 10"/>
                  <a:gd name="T7" fmla="*/ 4 h 10"/>
                  <a:gd name="T8" fmla="*/ 0 w 10"/>
                  <a:gd name="T9" fmla="*/ 4 h 10"/>
                  <a:gd name="T10" fmla="*/ 0 w 10"/>
                  <a:gd name="T11" fmla="*/ 8 h 10"/>
                  <a:gd name="T12" fmla="*/ 4 w 10"/>
                  <a:gd name="T13" fmla="*/ 10 h 10"/>
                  <a:gd name="T14" fmla="*/ 4 w 10"/>
                  <a:gd name="T15" fmla="*/ 10 h 10"/>
                  <a:gd name="T16" fmla="*/ 8 w 10"/>
                  <a:gd name="T17" fmla="*/ 10 h 10"/>
                  <a:gd name="T18" fmla="*/ 10 w 10"/>
                  <a:gd name="T19" fmla="*/ 6 h 10"/>
                  <a:gd name="T20" fmla="*/ 10 w 10"/>
                  <a:gd name="T21" fmla="*/ 6 h 10"/>
                  <a:gd name="T22" fmla="*/ 10 w 10"/>
                  <a:gd name="T23" fmla="*/ 4 h 10"/>
                  <a:gd name="T24" fmla="*/ 6 w 10"/>
                  <a:gd name="T25" fmla="*/ 0 h 10"/>
                  <a:gd name="T26" fmla="*/ 6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6" y="0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5566" y="1790"/>
                <a:ext cx="10" cy="10"/>
              </a:xfrm>
              <a:custGeom>
                <a:avLst/>
                <a:gdLst>
                  <a:gd name="T0" fmla="*/ 6 w 10"/>
                  <a:gd name="T1" fmla="*/ 0 h 10"/>
                  <a:gd name="T2" fmla="*/ 6 w 10"/>
                  <a:gd name="T3" fmla="*/ 0 h 10"/>
                  <a:gd name="T4" fmla="*/ 4 w 10"/>
                  <a:gd name="T5" fmla="*/ 0 h 10"/>
                  <a:gd name="T6" fmla="*/ 0 w 10"/>
                  <a:gd name="T7" fmla="*/ 4 h 10"/>
                  <a:gd name="T8" fmla="*/ 0 w 10"/>
                  <a:gd name="T9" fmla="*/ 4 h 10"/>
                  <a:gd name="T10" fmla="*/ 2 w 10"/>
                  <a:gd name="T11" fmla="*/ 8 h 10"/>
                  <a:gd name="T12" fmla="*/ 4 w 10"/>
                  <a:gd name="T13" fmla="*/ 10 h 10"/>
                  <a:gd name="T14" fmla="*/ 4 w 10"/>
                  <a:gd name="T15" fmla="*/ 10 h 10"/>
                  <a:gd name="T16" fmla="*/ 8 w 10"/>
                  <a:gd name="T17" fmla="*/ 10 h 10"/>
                  <a:gd name="T18" fmla="*/ 10 w 10"/>
                  <a:gd name="T19" fmla="*/ 6 h 10"/>
                  <a:gd name="T20" fmla="*/ 10 w 10"/>
                  <a:gd name="T21" fmla="*/ 6 h 10"/>
                  <a:gd name="T22" fmla="*/ 10 w 10"/>
                  <a:gd name="T23" fmla="*/ 2 h 10"/>
                  <a:gd name="T24" fmla="*/ 6 w 10"/>
                  <a:gd name="T25" fmla="*/ 0 h 10"/>
                  <a:gd name="T26" fmla="*/ 6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5560" y="1810"/>
                <a:ext cx="10" cy="8"/>
              </a:xfrm>
              <a:custGeom>
                <a:avLst/>
                <a:gdLst>
                  <a:gd name="T0" fmla="*/ 6 w 10"/>
                  <a:gd name="T1" fmla="*/ 0 h 8"/>
                  <a:gd name="T2" fmla="*/ 6 w 10"/>
                  <a:gd name="T3" fmla="*/ 0 h 8"/>
                  <a:gd name="T4" fmla="*/ 4 w 10"/>
                  <a:gd name="T5" fmla="*/ 0 h 8"/>
                  <a:gd name="T6" fmla="*/ 0 w 10"/>
                  <a:gd name="T7" fmla="*/ 2 h 8"/>
                  <a:gd name="T8" fmla="*/ 0 w 10"/>
                  <a:gd name="T9" fmla="*/ 2 h 8"/>
                  <a:gd name="T10" fmla="*/ 2 w 10"/>
                  <a:gd name="T11" fmla="*/ 6 h 8"/>
                  <a:gd name="T12" fmla="*/ 4 w 10"/>
                  <a:gd name="T13" fmla="*/ 8 h 8"/>
                  <a:gd name="T14" fmla="*/ 4 w 10"/>
                  <a:gd name="T15" fmla="*/ 8 h 8"/>
                  <a:gd name="T16" fmla="*/ 8 w 10"/>
                  <a:gd name="T17" fmla="*/ 8 h 8"/>
                  <a:gd name="T18" fmla="*/ 10 w 10"/>
                  <a:gd name="T19" fmla="*/ 6 h 8"/>
                  <a:gd name="T20" fmla="*/ 10 w 10"/>
                  <a:gd name="T21" fmla="*/ 6 h 8"/>
                  <a:gd name="T22" fmla="*/ 10 w 10"/>
                  <a:gd name="T23" fmla="*/ 2 h 8"/>
                  <a:gd name="T24" fmla="*/ 6 w 10"/>
                  <a:gd name="T25" fmla="*/ 0 h 8"/>
                  <a:gd name="T26" fmla="*/ 6 w 10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8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5554" y="1828"/>
                <a:ext cx="10" cy="10"/>
              </a:xfrm>
              <a:custGeom>
                <a:avLst/>
                <a:gdLst>
                  <a:gd name="T0" fmla="*/ 6 w 10"/>
                  <a:gd name="T1" fmla="*/ 0 h 10"/>
                  <a:gd name="T2" fmla="*/ 6 w 10"/>
                  <a:gd name="T3" fmla="*/ 0 h 10"/>
                  <a:gd name="T4" fmla="*/ 4 w 10"/>
                  <a:gd name="T5" fmla="*/ 0 h 10"/>
                  <a:gd name="T6" fmla="*/ 0 w 10"/>
                  <a:gd name="T7" fmla="*/ 4 h 10"/>
                  <a:gd name="T8" fmla="*/ 0 w 10"/>
                  <a:gd name="T9" fmla="*/ 4 h 10"/>
                  <a:gd name="T10" fmla="*/ 2 w 10"/>
                  <a:gd name="T11" fmla="*/ 8 h 10"/>
                  <a:gd name="T12" fmla="*/ 4 w 10"/>
                  <a:gd name="T13" fmla="*/ 10 h 10"/>
                  <a:gd name="T14" fmla="*/ 4 w 10"/>
                  <a:gd name="T15" fmla="*/ 10 h 10"/>
                  <a:gd name="T16" fmla="*/ 8 w 10"/>
                  <a:gd name="T17" fmla="*/ 10 h 10"/>
                  <a:gd name="T18" fmla="*/ 10 w 10"/>
                  <a:gd name="T19" fmla="*/ 6 h 10"/>
                  <a:gd name="T20" fmla="*/ 10 w 10"/>
                  <a:gd name="T21" fmla="*/ 6 h 10"/>
                  <a:gd name="T22" fmla="*/ 10 w 10"/>
                  <a:gd name="T23" fmla="*/ 2 h 10"/>
                  <a:gd name="T24" fmla="*/ 6 w 10"/>
                  <a:gd name="T25" fmla="*/ 0 h 10"/>
                  <a:gd name="T26" fmla="*/ 6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5548" y="1848"/>
                <a:ext cx="10" cy="10"/>
              </a:xfrm>
              <a:custGeom>
                <a:avLst/>
                <a:gdLst>
                  <a:gd name="T0" fmla="*/ 6 w 10"/>
                  <a:gd name="T1" fmla="*/ 0 h 10"/>
                  <a:gd name="T2" fmla="*/ 6 w 10"/>
                  <a:gd name="T3" fmla="*/ 0 h 10"/>
                  <a:gd name="T4" fmla="*/ 2 w 10"/>
                  <a:gd name="T5" fmla="*/ 0 h 10"/>
                  <a:gd name="T6" fmla="*/ 0 w 10"/>
                  <a:gd name="T7" fmla="*/ 2 h 10"/>
                  <a:gd name="T8" fmla="*/ 0 w 10"/>
                  <a:gd name="T9" fmla="*/ 2 h 10"/>
                  <a:gd name="T10" fmla="*/ 0 w 10"/>
                  <a:gd name="T11" fmla="*/ 6 h 10"/>
                  <a:gd name="T12" fmla="*/ 4 w 10"/>
                  <a:gd name="T13" fmla="*/ 10 h 10"/>
                  <a:gd name="T14" fmla="*/ 4 w 10"/>
                  <a:gd name="T15" fmla="*/ 10 h 10"/>
                  <a:gd name="T16" fmla="*/ 8 w 10"/>
                  <a:gd name="T17" fmla="*/ 8 h 10"/>
                  <a:gd name="T18" fmla="*/ 10 w 10"/>
                  <a:gd name="T19" fmla="*/ 6 h 10"/>
                  <a:gd name="T20" fmla="*/ 10 w 10"/>
                  <a:gd name="T21" fmla="*/ 6 h 10"/>
                  <a:gd name="T22" fmla="*/ 10 w 10"/>
                  <a:gd name="T23" fmla="*/ 2 h 10"/>
                  <a:gd name="T24" fmla="*/ 6 w 10"/>
                  <a:gd name="T25" fmla="*/ 0 h 10"/>
                  <a:gd name="T26" fmla="*/ 6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" name="Freeform 148"/>
              <p:cNvSpPr>
                <a:spLocks/>
              </p:cNvSpPr>
              <p:nvPr/>
            </p:nvSpPr>
            <p:spPr bwMode="auto">
              <a:xfrm>
                <a:off x="5542" y="1866"/>
                <a:ext cx="10" cy="10"/>
              </a:xfrm>
              <a:custGeom>
                <a:avLst/>
                <a:gdLst>
                  <a:gd name="T0" fmla="*/ 6 w 10"/>
                  <a:gd name="T1" fmla="*/ 0 h 10"/>
                  <a:gd name="T2" fmla="*/ 6 w 10"/>
                  <a:gd name="T3" fmla="*/ 0 h 10"/>
                  <a:gd name="T4" fmla="*/ 2 w 10"/>
                  <a:gd name="T5" fmla="*/ 2 h 10"/>
                  <a:gd name="T6" fmla="*/ 0 w 10"/>
                  <a:gd name="T7" fmla="*/ 4 h 10"/>
                  <a:gd name="T8" fmla="*/ 0 w 10"/>
                  <a:gd name="T9" fmla="*/ 4 h 10"/>
                  <a:gd name="T10" fmla="*/ 0 w 10"/>
                  <a:gd name="T11" fmla="*/ 8 h 10"/>
                  <a:gd name="T12" fmla="*/ 4 w 10"/>
                  <a:gd name="T13" fmla="*/ 10 h 10"/>
                  <a:gd name="T14" fmla="*/ 4 w 10"/>
                  <a:gd name="T15" fmla="*/ 10 h 10"/>
                  <a:gd name="T16" fmla="*/ 8 w 10"/>
                  <a:gd name="T17" fmla="*/ 10 h 10"/>
                  <a:gd name="T18" fmla="*/ 10 w 10"/>
                  <a:gd name="T19" fmla="*/ 8 h 10"/>
                  <a:gd name="T20" fmla="*/ 10 w 10"/>
                  <a:gd name="T21" fmla="*/ 8 h 10"/>
                  <a:gd name="T22" fmla="*/ 10 w 10"/>
                  <a:gd name="T23" fmla="*/ 4 h 10"/>
                  <a:gd name="T24" fmla="*/ 6 w 10"/>
                  <a:gd name="T25" fmla="*/ 0 h 10"/>
                  <a:gd name="T26" fmla="*/ 6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" name="Freeform 149"/>
              <p:cNvSpPr>
                <a:spLocks/>
              </p:cNvSpPr>
              <p:nvPr/>
            </p:nvSpPr>
            <p:spPr bwMode="auto">
              <a:xfrm>
                <a:off x="5536" y="1886"/>
                <a:ext cx="10" cy="10"/>
              </a:xfrm>
              <a:custGeom>
                <a:avLst/>
                <a:gdLst>
                  <a:gd name="T0" fmla="*/ 6 w 10"/>
                  <a:gd name="T1" fmla="*/ 0 h 10"/>
                  <a:gd name="T2" fmla="*/ 6 w 10"/>
                  <a:gd name="T3" fmla="*/ 0 h 10"/>
                  <a:gd name="T4" fmla="*/ 2 w 10"/>
                  <a:gd name="T5" fmla="*/ 0 h 10"/>
                  <a:gd name="T6" fmla="*/ 0 w 10"/>
                  <a:gd name="T7" fmla="*/ 4 h 10"/>
                  <a:gd name="T8" fmla="*/ 0 w 10"/>
                  <a:gd name="T9" fmla="*/ 4 h 10"/>
                  <a:gd name="T10" fmla="*/ 0 w 10"/>
                  <a:gd name="T11" fmla="*/ 6 h 10"/>
                  <a:gd name="T12" fmla="*/ 2 w 10"/>
                  <a:gd name="T13" fmla="*/ 10 h 10"/>
                  <a:gd name="T14" fmla="*/ 2 w 10"/>
                  <a:gd name="T15" fmla="*/ 10 h 10"/>
                  <a:gd name="T16" fmla="*/ 6 w 10"/>
                  <a:gd name="T17" fmla="*/ 10 h 10"/>
                  <a:gd name="T18" fmla="*/ 10 w 10"/>
                  <a:gd name="T19" fmla="*/ 6 h 10"/>
                  <a:gd name="T20" fmla="*/ 10 w 10"/>
                  <a:gd name="T21" fmla="*/ 6 h 10"/>
                  <a:gd name="T22" fmla="*/ 8 w 10"/>
                  <a:gd name="T23" fmla="*/ 2 h 10"/>
                  <a:gd name="T24" fmla="*/ 6 w 10"/>
                  <a:gd name="T25" fmla="*/ 0 h 10"/>
                  <a:gd name="T26" fmla="*/ 6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" name="Freeform 150"/>
              <p:cNvSpPr>
                <a:spLocks/>
              </p:cNvSpPr>
              <p:nvPr/>
            </p:nvSpPr>
            <p:spPr bwMode="auto">
              <a:xfrm>
                <a:off x="5530" y="1904"/>
                <a:ext cx="8" cy="10"/>
              </a:xfrm>
              <a:custGeom>
                <a:avLst/>
                <a:gdLst>
                  <a:gd name="T0" fmla="*/ 6 w 8"/>
                  <a:gd name="T1" fmla="*/ 0 h 10"/>
                  <a:gd name="T2" fmla="*/ 6 w 8"/>
                  <a:gd name="T3" fmla="*/ 0 h 10"/>
                  <a:gd name="T4" fmla="*/ 2 w 8"/>
                  <a:gd name="T5" fmla="*/ 2 h 10"/>
                  <a:gd name="T6" fmla="*/ 0 w 8"/>
                  <a:gd name="T7" fmla="*/ 4 h 10"/>
                  <a:gd name="T8" fmla="*/ 0 w 8"/>
                  <a:gd name="T9" fmla="*/ 4 h 10"/>
                  <a:gd name="T10" fmla="*/ 0 w 8"/>
                  <a:gd name="T11" fmla="*/ 8 h 10"/>
                  <a:gd name="T12" fmla="*/ 2 w 8"/>
                  <a:gd name="T13" fmla="*/ 10 h 10"/>
                  <a:gd name="T14" fmla="*/ 2 w 8"/>
                  <a:gd name="T15" fmla="*/ 10 h 10"/>
                  <a:gd name="T16" fmla="*/ 6 w 8"/>
                  <a:gd name="T17" fmla="*/ 10 h 10"/>
                  <a:gd name="T18" fmla="*/ 8 w 8"/>
                  <a:gd name="T19" fmla="*/ 8 h 10"/>
                  <a:gd name="T20" fmla="*/ 8 w 8"/>
                  <a:gd name="T21" fmla="*/ 8 h 10"/>
                  <a:gd name="T22" fmla="*/ 8 w 8"/>
                  <a:gd name="T23" fmla="*/ 4 h 10"/>
                  <a:gd name="T24" fmla="*/ 6 w 8"/>
                  <a:gd name="T25" fmla="*/ 0 h 10"/>
                  <a:gd name="T26" fmla="*/ 6 w 8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" name="Freeform 151"/>
              <p:cNvSpPr>
                <a:spLocks/>
              </p:cNvSpPr>
              <p:nvPr/>
            </p:nvSpPr>
            <p:spPr bwMode="auto">
              <a:xfrm>
                <a:off x="5522" y="1924"/>
                <a:ext cx="10" cy="10"/>
              </a:xfrm>
              <a:custGeom>
                <a:avLst/>
                <a:gdLst>
                  <a:gd name="T0" fmla="*/ 6 w 10"/>
                  <a:gd name="T1" fmla="*/ 0 h 10"/>
                  <a:gd name="T2" fmla="*/ 6 w 10"/>
                  <a:gd name="T3" fmla="*/ 0 h 10"/>
                  <a:gd name="T4" fmla="*/ 2 w 10"/>
                  <a:gd name="T5" fmla="*/ 0 h 10"/>
                  <a:gd name="T6" fmla="*/ 0 w 10"/>
                  <a:gd name="T7" fmla="*/ 2 h 10"/>
                  <a:gd name="T8" fmla="*/ 0 w 10"/>
                  <a:gd name="T9" fmla="*/ 2 h 10"/>
                  <a:gd name="T10" fmla="*/ 0 w 10"/>
                  <a:gd name="T11" fmla="*/ 6 h 10"/>
                  <a:gd name="T12" fmla="*/ 4 w 10"/>
                  <a:gd name="T13" fmla="*/ 10 h 10"/>
                  <a:gd name="T14" fmla="*/ 4 w 10"/>
                  <a:gd name="T15" fmla="*/ 10 h 10"/>
                  <a:gd name="T16" fmla="*/ 6 w 10"/>
                  <a:gd name="T17" fmla="*/ 10 h 10"/>
                  <a:gd name="T18" fmla="*/ 10 w 10"/>
                  <a:gd name="T19" fmla="*/ 6 h 10"/>
                  <a:gd name="T20" fmla="*/ 10 w 10"/>
                  <a:gd name="T21" fmla="*/ 6 h 10"/>
                  <a:gd name="T22" fmla="*/ 10 w 10"/>
                  <a:gd name="T23" fmla="*/ 2 h 10"/>
                  <a:gd name="T24" fmla="*/ 6 w 10"/>
                  <a:gd name="T25" fmla="*/ 0 h 10"/>
                  <a:gd name="T26" fmla="*/ 6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3" name="Freeform 152"/>
              <p:cNvSpPr>
                <a:spLocks/>
              </p:cNvSpPr>
              <p:nvPr/>
            </p:nvSpPr>
            <p:spPr bwMode="auto">
              <a:xfrm>
                <a:off x="5516" y="1942"/>
                <a:ext cx="8" cy="10"/>
              </a:xfrm>
              <a:custGeom>
                <a:avLst/>
                <a:gdLst>
                  <a:gd name="T0" fmla="*/ 6 w 8"/>
                  <a:gd name="T1" fmla="*/ 0 h 10"/>
                  <a:gd name="T2" fmla="*/ 6 w 8"/>
                  <a:gd name="T3" fmla="*/ 0 h 10"/>
                  <a:gd name="T4" fmla="*/ 2 w 8"/>
                  <a:gd name="T5" fmla="*/ 2 h 10"/>
                  <a:gd name="T6" fmla="*/ 0 w 8"/>
                  <a:gd name="T7" fmla="*/ 4 h 10"/>
                  <a:gd name="T8" fmla="*/ 0 w 8"/>
                  <a:gd name="T9" fmla="*/ 4 h 10"/>
                  <a:gd name="T10" fmla="*/ 0 w 8"/>
                  <a:gd name="T11" fmla="*/ 8 h 10"/>
                  <a:gd name="T12" fmla="*/ 2 w 8"/>
                  <a:gd name="T13" fmla="*/ 10 h 10"/>
                  <a:gd name="T14" fmla="*/ 2 w 8"/>
                  <a:gd name="T15" fmla="*/ 10 h 10"/>
                  <a:gd name="T16" fmla="*/ 6 w 8"/>
                  <a:gd name="T17" fmla="*/ 10 h 10"/>
                  <a:gd name="T18" fmla="*/ 8 w 8"/>
                  <a:gd name="T19" fmla="*/ 8 h 10"/>
                  <a:gd name="T20" fmla="*/ 8 w 8"/>
                  <a:gd name="T21" fmla="*/ 8 h 10"/>
                  <a:gd name="T22" fmla="*/ 8 w 8"/>
                  <a:gd name="T23" fmla="*/ 4 h 10"/>
                  <a:gd name="T24" fmla="*/ 6 w 8"/>
                  <a:gd name="T25" fmla="*/ 0 h 10"/>
                  <a:gd name="T26" fmla="*/ 6 w 8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" name="Freeform 153"/>
              <p:cNvSpPr>
                <a:spLocks/>
              </p:cNvSpPr>
              <p:nvPr/>
            </p:nvSpPr>
            <p:spPr bwMode="auto">
              <a:xfrm>
                <a:off x="5508" y="1962"/>
                <a:ext cx="10" cy="10"/>
              </a:xfrm>
              <a:custGeom>
                <a:avLst/>
                <a:gdLst>
                  <a:gd name="T0" fmla="*/ 6 w 10"/>
                  <a:gd name="T1" fmla="*/ 0 h 10"/>
                  <a:gd name="T2" fmla="*/ 6 w 10"/>
                  <a:gd name="T3" fmla="*/ 0 h 10"/>
                  <a:gd name="T4" fmla="*/ 2 w 10"/>
                  <a:gd name="T5" fmla="*/ 0 h 10"/>
                  <a:gd name="T6" fmla="*/ 0 w 10"/>
                  <a:gd name="T7" fmla="*/ 2 h 10"/>
                  <a:gd name="T8" fmla="*/ 0 w 10"/>
                  <a:gd name="T9" fmla="*/ 2 h 10"/>
                  <a:gd name="T10" fmla="*/ 0 w 10"/>
                  <a:gd name="T11" fmla="*/ 6 h 10"/>
                  <a:gd name="T12" fmla="*/ 2 w 10"/>
                  <a:gd name="T13" fmla="*/ 10 h 10"/>
                  <a:gd name="T14" fmla="*/ 2 w 10"/>
                  <a:gd name="T15" fmla="*/ 10 h 10"/>
                  <a:gd name="T16" fmla="*/ 6 w 10"/>
                  <a:gd name="T17" fmla="*/ 8 h 10"/>
                  <a:gd name="T18" fmla="*/ 10 w 10"/>
                  <a:gd name="T19" fmla="*/ 6 h 10"/>
                  <a:gd name="T20" fmla="*/ 10 w 10"/>
                  <a:gd name="T21" fmla="*/ 6 h 10"/>
                  <a:gd name="T22" fmla="*/ 10 w 10"/>
                  <a:gd name="T23" fmla="*/ 2 h 10"/>
                  <a:gd name="T24" fmla="*/ 6 w 10"/>
                  <a:gd name="T25" fmla="*/ 0 h 10"/>
                  <a:gd name="T26" fmla="*/ 6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6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" name="Freeform 154"/>
              <p:cNvSpPr>
                <a:spLocks/>
              </p:cNvSpPr>
              <p:nvPr/>
            </p:nvSpPr>
            <p:spPr bwMode="auto">
              <a:xfrm>
                <a:off x="5500" y="1980"/>
                <a:ext cx="10" cy="10"/>
              </a:xfrm>
              <a:custGeom>
                <a:avLst/>
                <a:gdLst>
                  <a:gd name="T0" fmla="*/ 8 w 10"/>
                  <a:gd name="T1" fmla="*/ 0 h 10"/>
                  <a:gd name="T2" fmla="*/ 8 w 10"/>
                  <a:gd name="T3" fmla="*/ 0 h 10"/>
                  <a:gd name="T4" fmla="*/ 4 w 10"/>
                  <a:gd name="T5" fmla="*/ 0 h 10"/>
                  <a:gd name="T6" fmla="*/ 0 w 10"/>
                  <a:gd name="T7" fmla="*/ 4 h 10"/>
                  <a:gd name="T8" fmla="*/ 0 w 10"/>
                  <a:gd name="T9" fmla="*/ 4 h 10"/>
                  <a:gd name="T10" fmla="*/ 0 w 10"/>
                  <a:gd name="T11" fmla="*/ 8 h 10"/>
                  <a:gd name="T12" fmla="*/ 4 w 10"/>
                  <a:gd name="T13" fmla="*/ 10 h 10"/>
                  <a:gd name="T14" fmla="*/ 4 w 10"/>
                  <a:gd name="T15" fmla="*/ 10 h 10"/>
                  <a:gd name="T16" fmla="*/ 8 w 10"/>
                  <a:gd name="T17" fmla="*/ 10 h 10"/>
                  <a:gd name="T18" fmla="*/ 10 w 10"/>
                  <a:gd name="T19" fmla="*/ 6 h 10"/>
                  <a:gd name="T20" fmla="*/ 10 w 10"/>
                  <a:gd name="T21" fmla="*/ 6 h 10"/>
                  <a:gd name="T22" fmla="*/ 10 w 10"/>
                  <a:gd name="T23" fmla="*/ 4 h 10"/>
                  <a:gd name="T24" fmla="*/ 8 w 10"/>
                  <a:gd name="T25" fmla="*/ 0 h 10"/>
                  <a:gd name="T26" fmla="*/ 8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" name="Freeform 155"/>
              <p:cNvSpPr>
                <a:spLocks/>
              </p:cNvSpPr>
              <p:nvPr/>
            </p:nvSpPr>
            <p:spPr bwMode="auto">
              <a:xfrm>
                <a:off x="5492" y="2000"/>
                <a:ext cx="10" cy="8"/>
              </a:xfrm>
              <a:custGeom>
                <a:avLst/>
                <a:gdLst>
                  <a:gd name="T0" fmla="*/ 8 w 10"/>
                  <a:gd name="T1" fmla="*/ 0 h 8"/>
                  <a:gd name="T2" fmla="*/ 8 w 10"/>
                  <a:gd name="T3" fmla="*/ 0 h 8"/>
                  <a:gd name="T4" fmla="*/ 4 w 10"/>
                  <a:gd name="T5" fmla="*/ 0 h 8"/>
                  <a:gd name="T6" fmla="*/ 0 w 10"/>
                  <a:gd name="T7" fmla="*/ 2 h 8"/>
                  <a:gd name="T8" fmla="*/ 0 w 10"/>
                  <a:gd name="T9" fmla="*/ 2 h 8"/>
                  <a:gd name="T10" fmla="*/ 0 w 10"/>
                  <a:gd name="T11" fmla="*/ 6 h 8"/>
                  <a:gd name="T12" fmla="*/ 4 w 10"/>
                  <a:gd name="T13" fmla="*/ 8 h 8"/>
                  <a:gd name="T14" fmla="*/ 4 w 10"/>
                  <a:gd name="T15" fmla="*/ 8 h 8"/>
                  <a:gd name="T16" fmla="*/ 8 w 10"/>
                  <a:gd name="T17" fmla="*/ 8 h 8"/>
                  <a:gd name="T18" fmla="*/ 10 w 10"/>
                  <a:gd name="T19" fmla="*/ 6 h 8"/>
                  <a:gd name="T20" fmla="*/ 10 w 10"/>
                  <a:gd name="T21" fmla="*/ 6 h 8"/>
                  <a:gd name="T22" fmla="*/ 10 w 10"/>
                  <a:gd name="T23" fmla="*/ 2 h 8"/>
                  <a:gd name="T24" fmla="*/ 8 w 10"/>
                  <a:gd name="T25" fmla="*/ 0 h 8"/>
                  <a:gd name="T26" fmla="*/ 8 w 10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8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" name="Freeform 156"/>
              <p:cNvSpPr>
                <a:spLocks/>
              </p:cNvSpPr>
              <p:nvPr/>
            </p:nvSpPr>
            <p:spPr bwMode="auto">
              <a:xfrm>
                <a:off x="5484" y="2018"/>
                <a:ext cx="10" cy="8"/>
              </a:xfrm>
              <a:custGeom>
                <a:avLst/>
                <a:gdLst>
                  <a:gd name="T0" fmla="*/ 8 w 10"/>
                  <a:gd name="T1" fmla="*/ 0 h 8"/>
                  <a:gd name="T2" fmla="*/ 8 w 10"/>
                  <a:gd name="T3" fmla="*/ 0 h 8"/>
                  <a:gd name="T4" fmla="*/ 4 w 10"/>
                  <a:gd name="T5" fmla="*/ 0 h 8"/>
                  <a:gd name="T6" fmla="*/ 2 w 10"/>
                  <a:gd name="T7" fmla="*/ 2 h 8"/>
                  <a:gd name="T8" fmla="*/ 2 w 10"/>
                  <a:gd name="T9" fmla="*/ 2 h 8"/>
                  <a:gd name="T10" fmla="*/ 0 w 10"/>
                  <a:gd name="T11" fmla="*/ 6 h 8"/>
                  <a:gd name="T12" fmla="*/ 4 w 10"/>
                  <a:gd name="T13" fmla="*/ 8 h 8"/>
                  <a:gd name="T14" fmla="*/ 4 w 10"/>
                  <a:gd name="T15" fmla="*/ 8 h 8"/>
                  <a:gd name="T16" fmla="*/ 8 w 10"/>
                  <a:gd name="T17" fmla="*/ 8 h 8"/>
                  <a:gd name="T18" fmla="*/ 10 w 10"/>
                  <a:gd name="T19" fmla="*/ 6 h 8"/>
                  <a:gd name="T20" fmla="*/ 10 w 10"/>
                  <a:gd name="T21" fmla="*/ 6 h 8"/>
                  <a:gd name="T22" fmla="*/ 10 w 10"/>
                  <a:gd name="T23" fmla="*/ 2 h 8"/>
                  <a:gd name="T24" fmla="*/ 8 w 10"/>
                  <a:gd name="T25" fmla="*/ 0 h 8"/>
                  <a:gd name="T26" fmla="*/ 8 w 10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8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" name="Freeform 157"/>
              <p:cNvSpPr>
                <a:spLocks/>
              </p:cNvSpPr>
              <p:nvPr/>
            </p:nvSpPr>
            <p:spPr bwMode="auto">
              <a:xfrm>
                <a:off x="5476" y="2036"/>
                <a:ext cx="10" cy="10"/>
              </a:xfrm>
              <a:custGeom>
                <a:avLst/>
                <a:gdLst>
                  <a:gd name="T0" fmla="*/ 8 w 10"/>
                  <a:gd name="T1" fmla="*/ 0 h 10"/>
                  <a:gd name="T2" fmla="*/ 8 w 10"/>
                  <a:gd name="T3" fmla="*/ 0 h 10"/>
                  <a:gd name="T4" fmla="*/ 4 w 10"/>
                  <a:gd name="T5" fmla="*/ 0 h 10"/>
                  <a:gd name="T6" fmla="*/ 0 w 10"/>
                  <a:gd name="T7" fmla="*/ 2 h 10"/>
                  <a:gd name="T8" fmla="*/ 0 w 10"/>
                  <a:gd name="T9" fmla="*/ 2 h 10"/>
                  <a:gd name="T10" fmla="*/ 0 w 10"/>
                  <a:gd name="T11" fmla="*/ 6 h 10"/>
                  <a:gd name="T12" fmla="*/ 2 w 10"/>
                  <a:gd name="T13" fmla="*/ 10 h 10"/>
                  <a:gd name="T14" fmla="*/ 2 w 10"/>
                  <a:gd name="T15" fmla="*/ 10 h 10"/>
                  <a:gd name="T16" fmla="*/ 6 w 10"/>
                  <a:gd name="T17" fmla="*/ 10 h 10"/>
                  <a:gd name="T18" fmla="*/ 10 w 10"/>
                  <a:gd name="T19" fmla="*/ 6 h 10"/>
                  <a:gd name="T20" fmla="*/ 10 w 10"/>
                  <a:gd name="T21" fmla="*/ 6 h 10"/>
                  <a:gd name="T22" fmla="*/ 10 w 10"/>
                  <a:gd name="T23" fmla="*/ 2 h 10"/>
                  <a:gd name="T24" fmla="*/ 8 w 10"/>
                  <a:gd name="T25" fmla="*/ 0 h 10"/>
                  <a:gd name="T26" fmla="*/ 8 w 10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" name="Freeform 158"/>
              <p:cNvSpPr>
                <a:spLocks/>
              </p:cNvSpPr>
              <p:nvPr/>
            </p:nvSpPr>
            <p:spPr bwMode="auto">
              <a:xfrm>
                <a:off x="5468" y="2054"/>
                <a:ext cx="8" cy="10"/>
              </a:xfrm>
              <a:custGeom>
                <a:avLst/>
                <a:gdLst>
                  <a:gd name="T0" fmla="*/ 6 w 8"/>
                  <a:gd name="T1" fmla="*/ 0 h 10"/>
                  <a:gd name="T2" fmla="*/ 6 w 8"/>
                  <a:gd name="T3" fmla="*/ 0 h 10"/>
                  <a:gd name="T4" fmla="*/ 2 w 8"/>
                  <a:gd name="T5" fmla="*/ 0 h 10"/>
                  <a:gd name="T6" fmla="*/ 0 w 8"/>
                  <a:gd name="T7" fmla="*/ 2 h 10"/>
                  <a:gd name="T8" fmla="*/ 0 w 8"/>
                  <a:gd name="T9" fmla="*/ 2 h 10"/>
                  <a:gd name="T10" fmla="*/ 0 w 8"/>
                  <a:gd name="T11" fmla="*/ 6 h 10"/>
                  <a:gd name="T12" fmla="*/ 2 w 8"/>
                  <a:gd name="T13" fmla="*/ 10 h 10"/>
                  <a:gd name="T14" fmla="*/ 2 w 8"/>
                  <a:gd name="T15" fmla="*/ 10 h 10"/>
                  <a:gd name="T16" fmla="*/ 6 w 8"/>
                  <a:gd name="T17" fmla="*/ 10 h 10"/>
                  <a:gd name="T18" fmla="*/ 8 w 8"/>
                  <a:gd name="T19" fmla="*/ 6 h 10"/>
                  <a:gd name="T20" fmla="*/ 8 w 8"/>
                  <a:gd name="T21" fmla="*/ 6 h 10"/>
                  <a:gd name="T22" fmla="*/ 8 w 8"/>
                  <a:gd name="T23" fmla="*/ 4 h 10"/>
                  <a:gd name="T24" fmla="*/ 6 w 8"/>
                  <a:gd name="T25" fmla="*/ 0 h 10"/>
                  <a:gd name="T26" fmla="*/ 6 w 8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" name="Freeform 159"/>
              <p:cNvSpPr>
                <a:spLocks/>
              </p:cNvSpPr>
              <p:nvPr/>
            </p:nvSpPr>
            <p:spPr bwMode="auto">
              <a:xfrm>
                <a:off x="5458" y="2072"/>
                <a:ext cx="8" cy="2"/>
              </a:xfrm>
              <a:custGeom>
                <a:avLst/>
                <a:gdLst>
                  <a:gd name="T0" fmla="*/ 8 w 8"/>
                  <a:gd name="T1" fmla="*/ 0 h 2"/>
                  <a:gd name="T2" fmla="*/ 8 w 8"/>
                  <a:gd name="T3" fmla="*/ 0 h 2"/>
                  <a:gd name="T4" fmla="*/ 4 w 8"/>
                  <a:gd name="T5" fmla="*/ 0 h 2"/>
                  <a:gd name="T6" fmla="*/ 0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" name="Freeform 160"/>
              <p:cNvSpPr>
                <a:spLocks/>
              </p:cNvSpPr>
              <p:nvPr/>
            </p:nvSpPr>
            <p:spPr bwMode="auto">
              <a:xfrm>
                <a:off x="5450" y="2058"/>
                <a:ext cx="36" cy="38"/>
              </a:xfrm>
              <a:custGeom>
                <a:avLst/>
                <a:gdLst>
                  <a:gd name="T0" fmla="*/ 36 w 36"/>
                  <a:gd name="T1" fmla="*/ 36 h 38"/>
                  <a:gd name="T2" fmla="*/ 36 w 36"/>
                  <a:gd name="T3" fmla="*/ 36 h 38"/>
                  <a:gd name="T4" fmla="*/ 36 w 36"/>
                  <a:gd name="T5" fmla="*/ 30 h 38"/>
                  <a:gd name="T6" fmla="*/ 34 w 36"/>
                  <a:gd name="T7" fmla="*/ 18 h 38"/>
                  <a:gd name="T8" fmla="*/ 30 w 36"/>
                  <a:gd name="T9" fmla="*/ 10 h 38"/>
                  <a:gd name="T10" fmla="*/ 26 w 36"/>
                  <a:gd name="T11" fmla="*/ 4 h 38"/>
                  <a:gd name="T12" fmla="*/ 20 w 36"/>
                  <a:gd name="T13" fmla="*/ 2 h 38"/>
                  <a:gd name="T14" fmla="*/ 12 w 36"/>
                  <a:gd name="T15" fmla="*/ 0 h 38"/>
                  <a:gd name="T16" fmla="*/ 12 w 36"/>
                  <a:gd name="T17" fmla="*/ 0 h 38"/>
                  <a:gd name="T18" fmla="*/ 6 w 36"/>
                  <a:gd name="T19" fmla="*/ 2 h 38"/>
                  <a:gd name="T20" fmla="*/ 2 w 36"/>
                  <a:gd name="T21" fmla="*/ 4 h 38"/>
                  <a:gd name="T22" fmla="*/ 0 w 36"/>
                  <a:gd name="T23" fmla="*/ 8 h 38"/>
                  <a:gd name="T24" fmla="*/ 0 w 36"/>
                  <a:gd name="T25" fmla="*/ 12 h 38"/>
                  <a:gd name="T26" fmla="*/ 2 w 36"/>
                  <a:gd name="T27" fmla="*/ 16 h 38"/>
                  <a:gd name="T28" fmla="*/ 6 w 36"/>
                  <a:gd name="T29" fmla="*/ 18 h 38"/>
                  <a:gd name="T30" fmla="*/ 10 w 36"/>
                  <a:gd name="T31" fmla="*/ 20 h 38"/>
                  <a:gd name="T32" fmla="*/ 12 w 36"/>
                  <a:gd name="T33" fmla="*/ 18 h 38"/>
                  <a:gd name="T34" fmla="*/ 12 w 36"/>
                  <a:gd name="T35" fmla="*/ 18 h 38"/>
                  <a:gd name="T36" fmla="*/ 16 w 36"/>
                  <a:gd name="T37" fmla="*/ 18 h 38"/>
                  <a:gd name="T38" fmla="*/ 20 w 36"/>
                  <a:gd name="T39" fmla="*/ 20 h 38"/>
                  <a:gd name="T40" fmla="*/ 24 w 36"/>
                  <a:gd name="T41" fmla="*/ 26 h 38"/>
                  <a:gd name="T42" fmla="*/ 30 w 36"/>
                  <a:gd name="T43" fmla="*/ 38 h 38"/>
                  <a:gd name="T44" fmla="*/ 36 w 36"/>
                  <a:gd name="T45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6" h="38">
                    <a:moveTo>
                      <a:pt x="36" y="36"/>
                    </a:moveTo>
                    <a:lnTo>
                      <a:pt x="36" y="36"/>
                    </a:lnTo>
                    <a:lnTo>
                      <a:pt x="36" y="30"/>
                    </a:lnTo>
                    <a:lnTo>
                      <a:pt x="34" y="18"/>
                    </a:lnTo>
                    <a:lnTo>
                      <a:pt x="30" y="10"/>
                    </a:lnTo>
                    <a:lnTo>
                      <a:pt x="26" y="4"/>
                    </a:lnTo>
                    <a:lnTo>
                      <a:pt x="20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6" y="18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6" y="18"/>
                    </a:lnTo>
                    <a:lnTo>
                      <a:pt x="20" y="20"/>
                    </a:lnTo>
                    <a:lnTo>
                      <a:pt x="24" y="26"/>
                    </a:lnTo>
                    <a:lnTo>
                      <a:pt x="30" y="38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" name="Freeform 161"/>
              <p:cNvSpPr>
                <a:spLocks/>
              </p:cNvSpPr>
              <p:nvPr/>
            </p:nvSpPr>
            <p:spPr bwMode="auto">
              <a:xfrm>
                <a:off x="6206" y="1708"/>
                <a:ext cx="52" cy="212"/>
              </a:xfrm>
              <a:custGeom>
                <a:avLst/>
                <a:gdLst>
                  <a:gd name="T0" fmla="*/ 26 w 52"/>
                  <a:gd name="T1" fmla="*/ 0 h 212"/>
                  <a:gd name="T2" fmla="*/ 26 w 52"/>
                  <a:gd name="T3" fmla="*/ 0 h 212"/>
                  <a:gd name="T4" fmla="*/ 16 w 52"/>
                  <a:gd name="T5" fmla="*/ 20 h 212"/>
                  <a:gd name="T6" fmla="*/ 4 w 52"/>
                  <a:gd name="T7" fmla="*/ 38 h 212"/>
                  <a:gd name="T8" fmla="*/ 0 w 52"/>
                  <a:gd name="T9" fmla="*/ 48 h 212"/>
                  <a:gd name="T10" fmla="*/ 0 w 52"/>
                  <a:gd name="T11" fmla="*/ 58 h 212"/>
                  <a:gd name="T12" fmla="*/ 0 w 52"/>
                  <a:gd name="T13" fmla="*/ 66 h 212"/>
                  <a:gd name="T14" fmla="*/ 6 w 52"/>
                  <a:gd name="T15" fmla="*/ 74 h 212"/>
                  <a:gd name="T16" fmla="*/ 6 w 52"/>
                  <a:gd name="T17" fmla="*/ 74 h 212"/>
                  <a:gd name="T18" fmla="*/ 14 w 52"/>
                  <a:gd name="T19" fmla="*/ 82 h 212"/>
                  <a:gd name="T20" fmla="*/ 16 w 52"/>
                  <a:gd name="T21" fmla="*/ 86 h 212"/>
                  <a:gd name="T22" fmla="*/ 18 w 52"/>
                  <a:gd name="T23" fmla="*/ 92 h 212"/>
                  <a:gd name="T24" fmla="*/ 18 w 52"/>
                  <a:gd name="T25" fmla="*/ 92 h 212"/>
                  <a:gd name="T26" fmla="*/ 18 w 52"/>
                  <a:gd name="T27" fmla="*/ 94 h 212"/>
                  <a:gd name="T28" fmla="*/ 10 w 52"/>
                  <a:gd name="T29" fmla="*/ 94 h 212"/>
                  <a:gd name="T30" fmla="*/ 10 w 52"/>
                  <a:gd name="T31" fmla="*/ 212 h 212"/>
                  <a:gd name="T32" fmla="*/ 40 w 52"/>
                  <a:gd name="T33" fmla="*/ 212 h 212"/>
                  <a:gd name="T34" fmla="*/ 40 w 52"/>
                  <a:gd name="T35" fmla="*/ 94 h 212"/>
                  <a:gd name="T36" fmla="*/ 32 w 52"/>
                  <a:gd name="T37" fmla="*/ 94 h 212"/>
                  <a:gd name="T38" fmla="*/ 32 w 52"/>
                  <a:gd name="T39" fmla="*/ 94 h 212"/>
                  <a:gd name="T40" fmla="*/ 32 w 52"/>
                  <a:gd name="T41" fmla="*/ 92 h 212"/>
                  <a:gd name="T42" fmla="*/ 32 w 52"/>
                  <a:gd name="T43" fmla="*/ 92 h 212"/>
                  <a:gd name="T44" fmla="*/ 34 w 52"/>
                  <a:gd name="T45" fmla="*/ 86 h 212"/>
                  <a:gd name="T46" fmla="*/ 36 w 52"/>
                  <a:gd name="T47" fmla="*/ 82 h 212"/>
                  <a:gd name="T48" fmla="*/ 44 w 52"/>
                  <a:gd name="T49" fmla="*/ 74 h 212"/>
                  <a:gd name="T50" fmla="*/ 44 w 52"/>
                  <a:gd name="T51" fmla="*/ 74 h 212"/>
                  <a:gd name="T52" fmla="*/ 50 w 52"/>
                  <a:gd name="T53" fmla="*/ 66 h 212"/>
                  <a:gd name="T54" fmla="*/ 52 w 52"/>
                  <a:gd name="T55" fmla="*/ 58 h 212"/>
                  <a:gd name="T56" fmla="*/ 50 w 52"/>
                  <a:gd name="T57" fmla="*/ 48 h 212"/>
                  <a:gd name="T58" fmla="*/ 46 w 52"/>
                  <a:gd name="T59" fmla="*/ 38 h 212"/>
                  <a:gd name="T60" fmla="*/ 36 w 52"/>
                  <a:gd name="T61" fmla="*/ 20 h 212"/>
                  <a:gd name="T62" fmla="*/ 26 w 52"/>
                  <a:gd name="T63" fmla="*/ 0 h 212"/>
                  <a:gd name="T64" fmla="*/ 26 w 52"/>
                  <a:gd name="T65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2" h="212">
                    <a:moveTo>
                      <a:pt x="26" y="0"/>
                    </a:moveTo>
                    <a:lnTo>
                      <a:pt x="26" y="0"/>
                    </a:lnTo>
                    <a:lnTo>
                      <a:pt x="16" y="20"/>
                    </a:lnTo>
                    <a:lnTo>
                      <a:pt x="4" y="38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0" y="66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14" y="82"/>
                    </a:lnTo>
                    <a:lnTo>
                      <a:pt x="16" y="86"/>
                    </a:lnTo>
                    <a:lnTo>
                      <a:pt x="18" y="92"/>
                    </a:lnTo>
                    <a:lnTo>
                      <a:pt x="18" y="92"/>
                    </a:lnTo>
                    <a:lnTo>
                      <a:pt x="18" y="94"/>
                    </a:lnTo>
                    <a:lnTo>
                      <a:pt x="10" y="94"/>
                    </a:lnTo>
                    <a:lnTo>
                      <a:pt x="10" y="212"/>
                    </a:lnTo>
                    <a:lnTo>
                      <a:pt x="40" y="212"/>
                    </a:lnTo>
                    <a:lnTo>
                      <a:pt x="40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4" y="86"/>
                    </a:lnTo>
                    <a:lnTo>
                      <a:pt x="36" y="82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50" y="66"/>
                    </a:lnTo>
                    <a:lnTo>
                      <a:pt x="52" y="58"/>
                    </a:lnTo>
                    <a:lnTo>
                      <a:pt x="50" y="48"/>
                    </a:lnTo>
                    <a:lnTo>
                      <a:pt x="46" y="38"/>
                    </a:lnTo>
                    <a:lnTo>
                      <a:pt x="36" y="2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" name="Freeform 162"/>
              <p:cNvSpPr>
                <a:spLocks/>
              </p:cNvSpPr>
              <p:nvPr/>
            </p:nvSpPr>
            <p:spPr bwMode="auto">
              <a:xfrm>
                <a:off x="5744" y="1624"/>
                <a:ext cx="22" cy="34"/>
              </a:xfrm>
              <a:custGeom>
                <a:avLst/>
                <a:gdLst>
                  <a:gd name="T0" fmla="*/ 2 w 22"/>
                  <a:gd name="T1" fmla="*/ 10 h 34"/>
                  <a:gd name="T2" fmla="*/ 12 w 22"/>
                  <a:gd name="T3" fmla="*/ 0 h 34"/>
                  <a:gd name="T4" fmla="*/ 20 w 22"/>
                  <a:gd name="T5" fmla="*/ 10 h 34"/>
                  <a:gd name="T6" fmla="*/ 22 w 22"/>
                  <a:gd name="T7" fmla="*/ 22 h 34"/>
                  <a:gd name="T8" fmla="*/ 18 w 22"/>
                  <a:gd name="T9" fmla="*/ 28 h 34"/>
                  <a:gd name="T10" fmla="*/ 12 w 22"/>
                  <a:gd name="T11" fmla="*/ 34 h 34"/>
                  <a:gd name="T12" fmla="*/ 4 w 22"/>
                  <a:gd name="T13" fmla="*/ 28 h 34"/>
                  <a:gd name="T14" fmla="*/ 0 w 22"/>
                  <a:gd name="T15" fmla="*/ 22 h 34"/>
                  <a:gd name="T16" fmla="*/ 2 w 22"/>
                  <a:gd name="T17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4">
                    <a:moveTo>
                      <a:pt x="2" y="10"/>
                    </a:moveTo>
                    <a:lnTo>
                      <a:pt x="12" y="0"/>
                    </a:lnTo>
                    <a:lnTo>
                      <a:pt x="20" y="10"/>
                    </a:lnTo>
                    <a:lnTo>
                      <a:pt x="22" y="22"/>
                    </a:lnTo>
                    <a:lnTo>
                      <a:pt x="18" y="28"/>
                    </a:lnTo>
                    <a:lnTo>
                      <a:pt x="12" y="34"/>
                    </a:lnTo>
                    <a:lnTo>
                      <a:pt x="4" y="28"/>
                    </a:lnTo>
                    <a:lnTo>
                      <a:pt x="0" y="22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C91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" name="Freeform 163"/>
              <p:cNvSpPr>
                <a:spLocks noEditPoints="1"/>
              </p:cNvSpPr>
              <p:nvPr/>
            </p:nvSpPr>
            <p:spPr bwMode="auto">
              <a:xfrm>
                <a:off x="5752" y="1592"/>
                <a:ext cx="8" cy="24"/>
              </a:xfrm>
              <a:custGeom>
                <a:avLst/>
                <a:gdLst>
                  <a:gd name="T0" fmla="*/ 0 w 8"/>
                  <a:gd name="T1" fmla="*/ 4 h 24"/>
                  <a:gd name="T2" fmla="*/ 0 w 8"/>
                  <a:gd name="T3" fmla="*/ 4 h 24"/>
                  <a:gd name="T4" fmla="*/ 0 w 8"/>
                  <a:gd name="T5" fmla="*/ 6 h 24"/>
                  <a:gd name="T6" fmla="*/ 4 w 8"/>
                  <a:gd name="T7" fmla="*/ 8 h 24"/>
                  <a:gd name="T8" fmla="*/ 4 w 8"/>
                  <a:gd name="T9" fmla="*/ 8 h 24"/>
                  <a:gd name="T10" fmla="*/ 6 w 8"/>
                  <a:gd name="T11" fmla="*/ 6 h 24"/>
                  <a:gd name="T12" fmla="*/ 8 w 8"/>
                  <a:gd name="T13" fmla="*/ 4 h 24"/>
                  <a:gd name="T14" fmla="*/ 8 w 8"/>
                  <a:gd name="T15" fmla="*/ 4 h 24"/>
                  <a:gd name="T16" fmla="*/ 6 w 8"/>
                  <a:gd name="T17" fmla="*/ 0 h 24"/>
                  <a:gd name="T18" fmla="*/ 4 w 8"/>
                  <a:gd name="T19" fmla="*/ 0 h 24"/>
                  <a:gd name="T20" fmla="*/ 4 w 8"/>
                  <a:gd name="T21" fmla="*/ 0 h 24"/>
                  <a:gd name="T22" fmla="*/ 0 w 8"/>
                  <a:gd name="T23" fmla="*/ 0 h 24"/>
                  <a:gd name="T24" fmla="*/ 0 w 8"/>
                  <a:gd name="T25" fmla="*/ 4 h 24"/>
                  <a:gd name="T26" fmla="*/ 0 w 8"/>
                  <a:gd name="T27" fmla="*/ 4 h 24"/>
                  <a:gd name="T28" fmla="*/ 0 w 8"/>
                  <a:gd name="T29" fmla="*/ 20 h 24"/>
                  <a:gd name="T30" fmla="*/ 0 w 8"/>
                  <a:gd name="T31" fmla="*/ 20 h 24"/>
                  <a:gd name="T32" fmla="*/ 0 w 8"/>
                  <a:gd name="T33" fmla="*/ 24 h 24"/>
                  <a:gd name="T34" fmla="*/ 4 w 8"/>
                  <a:gd name="T35" fmla="*/ 24 h 24"/>
                  <a:gd name="T36" fmla="*/ 4 w 8"/>
                  <a:gd name="T37" fmla="*/ 24 h 24"/>
                  <a:gd name="T38" fmla="*/ 6 w 8"/>
                  <a:gd name="T39" fmla="*/ 24 h 24"/>
                  <a:gd name="T40" fmla="*/ 8 w 8"/>
                  <a:gd name="T41" fmla="*/ 20 h 24"/>
                  <a:gd name="T42" fmla="*/ 8 w 8"/>
                  <a:gd name="T43" fmla="*/ 20 h 24"/>
                  <a:gd name="T44" fmla="*/ 6 w 8"/>
                  <a:gd name="T45" fmla="*/ 18 h 24"/>
                  <a:gd name="T46" fmla="*/ 4 w 8"/>
                  <a:gd name="T47" fmla="*/ 16 h 24"/>
                  <a:gd name="T48" fmla="*/ 4 w 8"/>
                  <a:gd name="T49" fmla="*/ 16 h 24"/>
                  <a:gd name="T50" fmla="*/ 0 w 8"/>
                  <a:gd name="T51" fmla="*/ 18 h 24"/>
                  <a:gd name="T52" fmla="*/ 0 w 8"/>
                  <a:gd name="T53" fmla="*/ 20 h 24"/>
                  <a:gd name="T54" fmla="*/ 0 w 8"/>
                  <a:gd name="T5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24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20"/>
                    </a:moveTo>
                    <a:lnTo>
                      <a:pt x="0" y="20"/>
                    </a:lnTo>
                    <a:lnTo>
                      <a:pt x="0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" name="Freeform 164"/>
              <p:cNvSpPr>
                <a:spLocks/>
              </p:cNvSpPr>
              <p:nvPr/>
            </p:nvSpPr>
            <p:spPr bwMode="auto">
              <a:xfrm>
                <a:off x="5938" y="1730"/>
                <a:ext cx="22" cy="32"/>
              </a:xfrm>
              <a:custGeom>
                <a:avLst/>
                <a:gdLst>
                  <a:gd name="T0" fmla="*/ 2 w 22"/>
                  <a:gd name="T1" fmla="*/ 8 h 32"/>
                  <a:gd name="T2" fmla="*/ 12 w 22"/>
                  <a:gd name="T3" fmla="*/ 0 h 32"/>
                  <a:gd name="T4" fmla="*/ 20 w 22"/>
                  <a:gd name="T5" fmla="*/ 8 h 32"/>
                  <a:gd name="T6" fmla="*/ 22 w 22"/>
                  <a:gd name="T7" fmla="*/ 20 h 32"/>
                  <a:gd name="T8" fmla="*/ 18 w 22"/>
                  <a:gd name="T9" fmla="*/ 28 h 32"/>
                  <a:gd name="T10" fmla="*/ 12 w 22"/>
                  <a:gd name="T11" fmla="*/ 32 h 32"/>
                  <a:gd name="T12" fmla="*/ 4 w 22"/>
                  <a:gd name="T13" fmla="*/ 28 h 32"/>
                  <a:gd name="T14" fmla="*/ 0 w 22"/>
                  <a:gd name="T15" fmla="*/ 20 h 32"/>
                  <a:gd name="T16" fmla="*/ 2 w 22"/>
                  <a:gd name="T1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32">
                    <a:moveTo>
                      <a:pt x="2" y="8"/>
                    </a:moveTo>
                    <a:lnTo>
                      <a:pt x="12" y="0"/>
                    </a:lnTo>
                    <a:lnTo>
                      <a:pt x="20" y="8"/>
                    </a:lnTo>
                    <a:lnTo>
                      <a:pt x="22" y="20"/>
                    </a:lnTo>
                    <a:lnTo>
                      <a:pt x="18" y="28"/>
                    </a:lnTo>
                    <a:lnTo>
                      <a:pt x="12" y="32"/>
                    </a:lnTo>
                    <a:lnTo>
                      <a:pt x="4" y="28"/>
                    </a:lnTo>
                    <a:lnTo>
                      <a:pt x="0" y="2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C91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" name="Freeform 165"/>
              <p:cNvSpPr>
                <a:spLocks noEditPoints="1"/>
              </p:cNvSpPr>
              <p:nvPr/>
            </p:nvSpPr>
            <p:spPr bwMode="auto">
              <a:xfrm>
                <a:off x="5946" y="1696"/>
                <a:ext cx="8" cy="26"/>
              </a:xfrm>
              <a:custGeom>
                <a:avLst/>
                <a:gdLst>
                  <a:gd name="T0" fmla="*/ 0 w 8"/>
                  <a:gd name="T1" fmla="*/ 4 h 26"/>
                  <a:gd name="T2" fmla="*/ 0 w 8"/>
                  <a:gd name="T3" fmla="*/ 4 h 26"/>
                  <a:gd name="T4" fmla="*/ 0 w 8"/>
                  <a:gd name="T5" fmla="*/ 8 h 26"/>
                  <a:gd name="T6" fmla="*/ 4 w 8"/>
                  <a:gd name="T7" fmla="*/ 8 h 26"/>
                  <a:gd name="T8" fmla="*/ 4 w 8"/>
                  <a:gd name="T9" fmla="*/ 8 h 26"/>
                  <a:gd name="T10" fmla="*/ 6 w 8"/>
                  <a:gd name="T11" fmla="*/ 8 h 26"/>
                  <a:gd name="T12" fmla="*/ 8 w 8"/>
                  <a:gd name="T13" fmla="*/ 4 h 26"/>
                  <a:gd name="T14" fmla="*/ 8 w 8"/>
                  <a:gd name="T15" fmla="*/ 4 h 26"/>
                  <a:gd name="T16" fmla="*/ 6 w 8"/>
                  <a:gd name="T17" fmla="*/ 2 h 26"/>
                  <a:gd name="T18" fmla="*/ 4 w 8"/>
                  <a:gd name="T19" fmla="*/ 0 h 26"/>
                  <a:gd name="T20" fmla="*/ 4 w 8"/>
                  <a:gd name="T21" fmla="*/ 0 h 26"/>
                  <a:gd name="T22" fmla="*/ 0 w 8"/>
                  <a:gd name="T23" fmla="*/ 2 h 26"/>
                  <a:gd name="T24" fmla="*/ 0 w 8"/>
                  <a:gd name="T25" fmla="*/ 4 h 26"/>
                  <a:gd name="T26" fmla="*/ 0 w 8"/>
                  <a:gd name="T27" fmla="*/ 4 h 26"/>
                  <a:gd name="T28" fmla="*/ 0 w 8"/>
                  <a:gd name="T29" fmla="*/ 22 h 26"/>
                  <a:gd name="T30" fmla="*/ 0 w 8"/>
                  <a:gd name="T31" fmla="*/ 22 h 26"/>
                  <a:gd name="T32" fmla="*/ 0 w 8"/>
                  <a:gd name="T33" fmla="*/ 24 h 26"/>
                  <a:gd name="T34" fmla="*/ 4 w 8"/>
                  <a:gd name="T35" fmla="*/ 26 h 26"/>
                  <a:gd name="T36" fmla="*/ 4 w 8"/>
                  <a:gd name="T37" fmla="*/ 26 h 26"/>
                  <a:gd name="T38" fmla="*/ 6 w 8"/>
                  <a:gd name="T39" fmla="*/ 24 h 26"/>
                  <a:gd name="T40" fmla="*/ 8 w 8"/>
                  <a:gd name="T41" fmla="*/ 22 h 26"/>
                  <a:gd name="T42" fmla="*/ 8 w 8"/>
                  <a:gd name="T43" fmla="*/ 22 h 26"/>
                  <a:gd name="T44" fmla="*/ 6 w 8"/>
                  <a:gd name="T45" fmla="*/ 18 h 26"/>
                  <a:gd name="T46" fmla="*/ 4 w 8"/>
                  <a:gd name="T47" fmla="*/ 18 h 26"/>
                  <a:gd name="T48" fmla="*/ 4 w 8"/>
                  <a:gd name="T49" fmla="*/ 18 h 26"/>
                  <a:gd name="T50" fmla="*/ 0 w 8"/>
                  <a:gd name="T51" fmla="*/ 18 h 26"/>
                  <a:gd name="T52" fmla="*/ 0 w 8"/>
                  <a:gd name="T53" fmla="*/ 22 h 26"/>
                  <a:gd name="T54" fmla="*/ 0 w 8"/>
                  <a:gd name="T55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26">
                    <a:moveTo>
                      <a:pt x="0" y="4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0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4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7" name="Freeform 166"/>
              <p:cNvSpPr>
                <a:spLocks/>
              </p:cNvSpPr>
              <p:nvPr/>
            </p:nvSpPr>
            <p:spPr bwMode="auto">
              <a:xfrm>
                <a:off x="6116" y="1976"/>
                <a:ext cx="24" cy="32"/>
              </a:xfrm>
              <a:custGeom>
                <a:avLst/>
                <a:gdLst>
                  <a:gd name="T0" fmla="*/ 4 w 24"/>
                  <a:gd name="T1" fmla="*/ 10 h 32"/>
                  <a:gd name="T2" fmla="*/ 12 w 24"/>
                  <a:gd name="T3" fmla="*/ 0 h 32"/>
                  <a:gd name="T4" fmla="*/ 20 w 24"/>
                  <a:gd name="T5" fmla="*/ 10 h 32"/>
                  <a:gd name="T6" fmla="*/ 24 w 24"/>
                  <a:gd name="T7" fmla="*/ 22 h 32"/>
                  <a:gd name="T8" fmla="*/ 18 w 24"/>
                  <a:gd name="T9" fmla="*/ 28 h 32"/>
                  <a:gd name="T10" fmla="*/ 12 w 24"/>
                  <a:gd name="T11" fmla="*/ 32 h 32"/>
                  <a:gd name="T12" fmla="*/ 6 w 24"/>
                  <a:gd name="T13" fmla="*/ 28 h 32"/>
                  <a:gd name="T14" fmla="*/ 0 w 24"/>
                  <a:gd name="T15" fmla="*/ 22 h 32"/>
                  <a:gd name="T16" fmla="*/ 4 w 24"/>
                  <a:gd name="T17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2">
                    <a:moveTo>
                      <a:pt x="4" y="10"/>
                    </a:moveTo>
                    <a:lnTo>
                      <a:pt x="12" y="0"/>
                    </a:lnTo>
                    <a:lnTo>
                      <a:pt x="20" y="10"/>
                    </a:lnTo>
                    <a:lnTo>
                      <a:pt x="24" y="22"/>
                    </a:lnTo>
                    <a:lnTo>
                      <a:pt x="18" y="28"/>
                    </a:lnTo>
                    <a:lnTo>
                      <a:pt x="12" y="32"/>
                    </a:lnTo>
                    <a:lnTo>
                      <a:pt x="6" y="28"/>
                    </a:lnTo>
                    <a:lnTo>
                      <a:pt x="0" y="22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" name="Freeform 167"/>
              <p:cNvSpPr>
                <a:spLocks noEditPoints="1"/>
              </p:cNvSpPr>
              <p:nvPr/>
            </p:nvSpPr>
            <p:spPr bwMode="auto">
              <a:xfrm>
                <a:off x="6124" y="1942"/>
                <a:ext cx="8" cy="26"/>
              </a:xfrm>
              <a:custGeom>
                <a:avLst/>
                <a:gdLst>
                  <a:gd name="T0" fmla="*/ 0 w 8"/>
                  <a:gd name="T1" fmla="*/ 4 h 26"/>
                  <a:gd name="T2" fmla="*/ 0 w 8"/>
                  <a:gd name="T3" fmla="*/ 4 h 26"/>
                  <a:gd name="T4" fmla="*/ 2 w 8"/>
                  <a:gd name="T5" fmla="*/ 8 h 26"/>
                  <a:gd name="T6" fmla="*/ 4 w 8"/>
                  <a:gd name="T7" fmla="*/ 10 h 26"/>
                  <a:gd name="T8" fmla="*/ 4 w 8"/>
                  <a:gd name="T9" fmla="*/ 10 h 26"/>
                  <a:gd name="T10" fmla="*/ 6 w 8"/>
                  <a:gd name="T11" fmla="*/ 8 h 26"/>
                  <a:gd name="T12" fmla="*/ 8 w 8"/>
                  <a:gd name="T13" fmla="*/ 4 h 26"/>
                  <a:gd name="T14" fmla="*/ 8 w 8"/>
                  <a:gd name="T15" fmla="*/ 4 h 26"/>
                  <a:gd name="T16" fmla="*/ 6 w 8"/>
                  <a:gd name="T17" fmla="*/ 2 h 26"/>
                  <a:gd name="T18" fmla="*/ 4 w 8"/>
                  <a:gd name="T19" fmla="*/ 0 h 26"/>
                  <a:gd name="T20" fmla="*/ 4 w 8"/>
                  <a:gd name="T21" fmla="*/ 0 h 26"/>
                  <a:gd name="T22" fmla="*/ 2 w 8"/>
                  <a:gd name="T23" fmla="*/ 2 h 26"/>
                  <a:gd name="T24" fmla="*/ 0 w 8"/>
                  <a:gd name="T25" fmla="*/ 4 h 26"/>
                  <a:gd name="T26" fmla="*/ 0 w 8"/>
                  <a:gd name="T27" fmla="*/ 4 h 26"/>
                  <a:gd name="T28" fmla="*/ 0 w 8"/>
                  <a:gd name="T29" fmla="*/ 22 h 26"/>
                  <a:gd name="T30" fmla="*/ 0 w 8"/>
                  <a:gd name="T31" fmla="*/ 22 h 26"/>
                  <a:gd name="T32" fmla="*/ 2 w 8"/>
                  <a:gd name="T33" fmla="*/ 24 h 26"/>
                  <a:gd name="T34" fmla="*/ 4 w 8"/>
                  <a:gd name="T35" fmla="*/ 26 h 26"/>
                  <a:gd name="T36" fmla="*/ 4 w 8"/>
                  <a:gd name="T37" fmla="*/ 26 h 26"/>
                  <a:gd name="T38" fmla="*/ 6 w 8"/>
                  <a:gd name="T39" fmla="*/ 24 h 26"/>
                  <a:gd name="T40" fmla="*/ 8 w 8"/>
                  <a:gd name="T41" fmla="*/ 22 h 26"/>
                  <a:gd name="T42" fmla="*/ 8 w 8"/>
                  <a:gd name="T43" fmla="*/ 22 h 26"/>
                  <a:gd name="T44" fmla="*/ 6 w 8"/>
                  <a:gd name="T45" fmla="*/ 18 h 26"/>
                  <a:gd name="T46" fmla="*/ 4 w 8"/>
                  <a:gd name="T47" fmla="*/ 18 h 26"/>
                  <a:gd name="T48" fmla="*/ 4 w 8"/>
                  <a:gd name="T49" fmla="*/ 18 h 26"/>
                  <a:gd name="T50" fmla="*/ 2 w 8"/>
                  <a:gd name="T51" fmla="*/ 18 h 26"/>
                  <a:gd name="T52" fmla="*/ 0 w 8"/>
                  <a:gd name="T53" fmla="*/ 22 h 26"/>
                  <a:gd name="T54" fmla="*/ 0 w 8"/>
                  <a:gd name="T55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26">
                    <a:moveTo>
                      <a:pt x="0" y="4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4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" name="Freeform 168"/>
              <p:cNvSpPr>
                <a:spLocks/>
              </p:cNvSpPr>
              <p:nvPr/>
            </p:nvSpPr>
            <p:spPr bwMode="auto">
              <a:xfrm>
                <a:off x="5762" y="2040"/>
                <a:ext cx="24" cy="32"/>
              </a:xfrm>
              <a:custGeom>
                <a:avLst/>
                <a:gdLst>
                  <a:gd name="T0" fmla="*/ 2 w 24"/>
                  <a:gd name="T1" fmla="*/ 8 h 32"/>
                  <a:gd name="T2" fmla="*/ 12 w 24"/>
                  <a:gd name="T3" fmla="*/ 0 h 32"/>
                  <a:gd name="T4" fmla="*/ 20 w 24"/>
                  <a:gd name="T5" fmla="*/ 8 h 32"/>
                  <a:gd name="T6" fmla="*/ 24 w 24"/>
                  <a:gd name="T7" fmla="*/ 20 h 32"/>
                  <a:gd name="T8" fmla="*/ 18 w 24"/>
                  <a:gd name="T9" fmla="*/ 28 h 32"/>
                  <a:gd name="T10" fmla="*/ 12 w 24"/>
                  <a:gd name="T11" fmla="*/ 32 h 32"/>
                  <a:gd name="T12" fmla="*/ 4 w 24"/>
                  <a:gd name="T13" fmla="*/ 28 h 32"/>
                  <a:gd name="T14" fmla="*/ 0 w 24"/>
                  <a:gd name="T15" fmla="*/ 20 h 32"/>
                  <a:gd name="T16" fmla="*/ 2 w 24"/>
                  <a:gd name="T17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2">
                    <a:moveTo>
                      <a:pt x="2" y="8"/>
                    </a:moveTo>
                    <a:lnTo>
                      <a:pt x="12" y="0"/>
                    </a:lnTo>
                    <a:lnTo>
                      <a:pt x="20" y="8"/>
                    </a:lnTo>
                    <a:lnTo>
                      <a:pt x="24" y="20"/>
                    </a:lnTo>
                    <a:lnTo>
                      <a:pt x="18" y="28"/>
                    </a:lnTo>
                    <a:lnTo>
                      <a:pt x="12" y="32"/>
                    </a:lnTo>
                    <a:lnTo>
                      <a:pt x="4" y="28"/>
                    </a:lnTo>
                    <a:lnTo>
                      <a:pt x="0" y="2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C91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" name="Freeform 169"/>
              <p:cNvSpPr>
                <a:spLocks noEditPoints="1"/>
              </p:cNvSpPr>
              <p:nvPr/>
            </p:nvSpPr>
            <p:spPr bwMode="auto">
              <a:xfrm>
                <a:off x="5770" y="2006"/>
                <a:ext cx="8" cy="26"/>
              </a:xfrm>
              <a:custGeom>
                <a:avLst/>
                <a:gdLst>
                  <a:gd name="T0" fmla="*/ 0 w 8"/>
                  <a:gd name="T1" fmla="*/ 4 h 26"/>
                  <a:gd name="T2" fmla="*/ 0 w 8"/>
                  <a:gd name="T3" fmla="*/ 4 h 26"/>
                  <a:gd name="T4" fmla="*/ 0 w 8"/>
                  <a:gd name="T5" fmla="*/ 8 h 26"/>
                  <a:gd name="T6" fmla="*/ 4 w 8"/>
                  <a:gd name="T7" fmla="*/ 8 h 26"/>
                  <a:gd name="T8" fmla="*/ 4 w 8"/>
                  <a:gd name="T9" fmla="*/ 8 h 26"/>
                  <a:gd name="T10" fmla="*/ 6 w 8"/>
                  <a:gd name="T11" fmla="*/ 8 h 26"/>
                  <a:gd name="T12" fmla="*/ 8 w 8"/>
                  <a:gd name="T13" fmla="*/ 4 h 26"/>
                  <a:gd name="T14" fmla="*/ 8 w 8"/>
                  <a:gd name="T15" fmla="*/ 4 h 26"/>
                  <a:gd name="T16" fmla="*/ 6 w 8"/>
                  <a:gd name="T17" fmla="*/ 2 h 26"/>
                  <a:gd name="T18" fmla="*/ 4 w 8"/>
                  <a:gd name="T19" fmla="*/ 0 h 26"/>
                  <a:gd name="T20" fmla="*/ 4 w 8"/>
                  <a:gd name="T21" fmla="*/ 0 h 26"/>
                  <a:gd name="T22" fmla="*/ 0 w 8"/>
                  <a:gd name="T23" fmla="*/ 2 h 26"/>
                  <a:gd name="T24" fmla="*/ 0 w 8"/>
                  <a:gd name="T25" fmla="*/ 4 h 26"/>
                  <a:gd name="T26" fmla="*/ 0 w 8"/>
                  <a:gd name="T27" fmla="*/ 4 h 26"/>
                  <a:gd name="T28" fmla="*/ 0 w 8"/>
                  <a:gd name="T29" fmla="*/ 22 h 26"/>
                  <a:gd name="T30" fmla="*/ 0 w 8"/>
                  <a:gd name="T31" fmla="*/ 22 h 26"/>
                  <a:gd name="T32" fmla="*/ 0 w 8"/>
                  <a:gd name="T33" fmla="*/ 24 h 26"/>
                  <a:gd name="T34" fmla="*/ 4 w 8"/>
                  <a:gd name="T35" fmla="*/ 26 h 26"/>
                  <a:gd name="T36" fmla="*/ 4 w 8"/>
                  <a:gd name="T37" fmla="*/ 26 h 26"/>
                  <a:gd name="T38" fmla="*/ 6 w 8"/>
                  <a:gd name="T39" fmla="*/ 24 h 26"/>
                  <a:gd name="T40" fmla="*/ 8 w 8"/>
                  <a:gd name="T41" fmla="*/ 22 h 26"/>
                  <a:gd name="T42" fmla="*/ 8 w 8"/>
                  <a:gd name="T43" fmla="*/ 22 h 26"/>
                  <a:gd name="T44" fmla="*/ 6 w 8"/>
                  <a:gd name="T45" fmla="*/ 18 h 26"/>
                  <a:gd name="T46" fmla="*/ 4 w 8"/>
                  <a:gd name="T47" fmla="*/ 18 h 26"/>
                  <a:gd name="T48" fmla="*/ 4 w 8"/>
                  <a:gd name="T49" fmla="*/ 18 h 26"/>
                  <a:gd name="T50" fmla="*/ 0 w 8"/>
                  <a:gd name="T51" fmla="*/ 18 h 26"/>
                  <a:gd name="T52" fmla="*/ 0 w 8"/>
                  <a:gd name="T53" fmla="*/ 22 h 26"/>
                  <a:gd name="T54" fmla="*/ 0 w 8"/>
                  <a:gd name="T55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26">
                    <a:moveTo>
                      <a:pt x="0" y="4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22"/>
                    </a:moveTo>
                    <a:lnTo>
                      <a:pt x="0" y="22"/>
                    </a:lnTo>
                    <a:lnTo>
                      <a:pt x="0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4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" name="Freeform 170"/>
              <p:cNvSpPr>
                <a:spLocks/>
              </p:cNvSpPr>
              <p:nvPr/>
            </p:nvSpPr>
            <p:spPr bwMode="auto">
              <a:xfrm>
                <a:off x="6258" y="2150"/>
                <a:ext cx="24" cy="32"/>
              </a:xfrm>
              <a:custGeom>
                <a:avLst/>
                <a:gdLst>
                  <a:gd name="T0" fmla="*/ 4 w 24"/>
                  <a:gd name="T1" fmla="*/ 10 h 32"/>
                  <a:gd name="T2" fmla="*/ 12 w 24"/>
                  <a:gd name="T3" fmla="*/ 0 h 32"/>
                  <a:gd name="T4" fmla="*/ 20 w 24"/>
                  <a:gd name="T5" fmla="*/ 10 h 32"/>
                  <a:gd name="T6" fmla="*/ 24 w 24"/>
                  <a:gd name="T7" fmla="*/ 22 h 32"/>
                  <a:gd name="T8" fmla="*/ 18 w 24"/>
                  <a:gd name="T9" fmla="*/ 28 h 32"/>
                  <a:gd name="T10" fmla="*/ 12 w 24"/>
                  <a:gd name="T11" fmla="*/ 32 h 32"/>
                  <a:gd name="T12" fmla="*/ 6 w 24"/>
                  <a:gd name="T13" fmla="*/ 28 h 32"/>
                  <a:gd name="T14" fmla="*/ 0 w 24"/>
                  <a:gd name="T15" fmla="*/ 22 h 32"/>
                  <a:gd name="T16" fmla="*/ 4 w 24"/>
                  <a:gd name="T17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2">
                    <a:moveTo>
                      <a:pt x="4" y="10"/>
                    </a:moveTo>
                    <a:lnTo>
                      <a:pt x="12" y="0"/>
                    </a:lnTo>
                    <a:lnTo>
                      <a:pt x="20" y="10"/>
                    </a:lnTo>
                    <a:lnTo>
                      <a:pt x="24" y="22"/>
                    </a:lnTo>
                    <a:lnTo>
                      <a:pt x="18" y="28"/>
                    </a:lnTo>
                    <a:lnTo>
                      <a:pt x="12" y="32"/>
                    </a:lnTo>
                    <a:lnTo>
                      <a:pt x="6" y="28"/>
                    </a:lnTo>
                    <a:lnTo>
                      <a:pt x="0" y="22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C917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" name="Freeform 171"/>
              <p:cNvSpPr>
                <a:spLocks noEditPoints="1"/>
              </p:cNvSpPr>
              <p:nvPr/>
            </p:nvSpPr>
            <p:spPr bwMode="auto">
              <a:xfrm>
                <a:off x="6266" y="2118"/>
                <a:ext cx="8" cy="24"/>
              </a:xfrm>
              <a:custGeom>
                <a:avLst/>
                <a:gdLst>
                  <a:gd name="T0" fmla="*/ 0 w 8"/>
                  <a:gd name="T1" fmla="*/ 4 h 24"/>
                  <a:gd name="T2" fmla="*/ 0 w 8"/>
                  <a:gd name="T3" fmla="*/ 4 h 24"/>
                  <a:gd name="T4" fmla="*/ 2 w 8"/>
                  <a:gd name="T5" fmla="*/ 6 h 24"/>
                  <a:gd name="T6" fmla="*/ 4 w 8"/>
                  <a:gd name="T7" fmla="*/ 8 h 24"/>
                  <a:gd name="T8" fmla="*/ 4 w 8"/>
                  <a:gd name="T9" fmla="*/ 8 h 24"/>
                  <a:gd name="T10" fmla="*/ 6 w 8"/>
                  <a:gd name="T11" fmla="*/ 6 h 24"/>
                  <a:gd name="T12" fmla="*/ 8 w 8"/>
                  <a:gd name="T13" fmla="*/ 4 h 24"/>
                  <a:gd name="T14" fmla="*/ 8 w 8"/>
                  <a:gd name="T15" fmla="*/ 4 h 24"/>
                  <a:gd name="T16" fmla="*/ 6 w 8"/>
                  <a:gd name="T17" fmla="*/ 0 h 24"/>
                  <a:gd name="T18" fmla="*/ 4 w 8"/>
                  <a:gd name="T19" fmla="*/ 0 h 24"/>
                  <a:gd name="T20" fmla="*/ 4 w 8"/>
                  <a:gd name="T21" fmla="*/ 0 h 24"/>
                  <a:gd name="T22" fmla="*/ 2 w 8"/>
                  <a:gd name="T23" fmla="*/ 0 h 24"/>
                  <a:gd name="T24" fmla="*/ 0 w 8"/>
                  <a:gd name="T25" fmla="*/ 4 h 24"/>
                  <a:gd name="T26" fmla="*/ 0 w 8"/>
                  <a:gd name="T27" fmla="*/ 4 h 24"/>
                  <a:gd name="T28" fmla="*/ 0 w 8"/>
                  <a:gd name="T29" fmla="*/ 20 h 24"/>
                  <a:gd name="T30" fmla="*/ 0 w 8"/>
                  <a:gd name="T31" fmla="*/ 20 h 24"/>
                  <a:gd name="T32" fmla="*/ 2 w 8"/>
                  <a:gd name="T33" fmla="*/ 24 h 24"/>
                  <a:gd name="T34" fmla="*/ 4 w 8"/>
                  <a:gd name="T35" fmla="*/ 24 h 24"/>
                  <a:gd name="T36" fmla="*/ 4 w 8"/>
                  <a:gd name="T37" fmla="*/ 24 h 24"/>
                  <a:gd name="T38" fmla="*/ 6 w 8"/>
                  <a:gd name="T39" fmla="*/ 24 h 24"/>
                  <a:gd name="T40" fmla="*/ 8 w 8"/>
                  <a:gd name="T41" fmla="*/ 20 h 24"/>
                  <a:gd name="T42" fmla="*/ 8 w 8"/>
                  <a:gd name="T43" fmla="*/ 20 h 24"/>
                  <a:gd name="T44" fmla="*/ 6 w 8"/>
                  <a:gd name="T45" fmla="*/ 18 h 24"/>
                  <a:gd name="T46" fmla="*/ 4 w 8"/>
                  <a:gd name="T47" fmla="*/ 16 h 24"/>
                  <a:gd name="T48" fmla="*/ 4 w 8"/>
                  <a:gd name="T49" fmla="*/ 16 h 24"/>
                  <a:gd name="T50" fmla="*/ 2 w 8"/>
                  <a:gd name="T51" fmla="*/ 18 h 24"/>
                  <a:gd name="T52" fmla="*/ 0 w 8"/>
                  <a:gd name="T53" fmla="*/ 20 h 24"/>
                  <a:gd name="T54" fmla="*/ 0 w 8"/>
                  <a:gd name="T55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" h="24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20"/>
                    </a:moveTo>
                    <a:lnTo>
                      <a:pt x="0" y="20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6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" name="Freeform 172"/>
              <p:cNvSpPr>
                <a:spLocks/>
              </p:cNvSpPr>
              <p:nvPr/>
            </p:nvSpPr>
            <p:spPr bwMode="auto">
              <a:xfrm>
                <a:off x="6198" y="1924"/>
                <a:ext cx="64" cy="62"/>
              </a:xfrm>
              <a:custGeom>
                <a:avLst/>
                <a:gdLst>
                  <a:gd name="T0" fmla="*/ 0 w 64"/>
                  <a:gd name="T1" fmla="*/ 0 h 62"/>
                  <a:gd name="T2" fmla="*/ 64 w 64"/>
                  <a:gd name="T3" fmla="*/ 0 h 62"/>
                  <a:gd name="T4" fmla="*/ 64 w 64"/>
                  <a:gd name="T5" fmla="*/ 0 h 62"/>
                  <a:gd name="T6" fmla="*/ 60 w 64"/>
                  <a:gd name="T7" fmla="*/ 8 h 62"/>
                  <a:gd name="T8" fmla="*/ 54 w 64"/>
                  <a:gd name="T9" fmla="*/ 16 h 62"/>
                  <a:gd name="T10" fmla="*/ 46 w 64"/>
                  <a:gd name="T11" fmla="*/ 20 h 62"/>
                  <a:gd name="T12" fmla="*/ 38 w 64"/>
                  <a:gd name="T13" fmla="*/ 24 h 62"/>
                  <a:gd name="T14" fmla="*/ 38 w 64"/>
                  <a:gd name="T15" fmla="*/ 62 h 62"/>
                  <a:gd name="T16" fmla="*/ 26 w 64"/>
                  <a:gd name="T17" fmla="*/ 62 h 62"/>
                  <a:gd name="T18" fmla="*/ 26 w 64"/>
                  <a:gd name="T19" fmla="*/ 24 h 62"/>
                  <a:gd name="T20" fmla="*/ 26 w 64"/>
                  <a:gd name="T21" fmla="*/ 24 h 62"/>
                  <a:gd name="T22" fmla="*/ 18 w 64"/>
                  <a:gd name="T23" fmla="*/ 20 h 62"/>
                  <a:gd name="T24" fmla="*/ 10 w 64"/>
                  <a:gd name="T25" fmla="*/ 16 h 62"/>
                  <a:gd name="T26" fmla="*/ 4 w 64"/>
                  <a:gd name="T27" fmla="*/ 8 h 62"/>
                  <a:gd name="T28" fmla="*/ 0 w 64"/>
                  <a:gd name="T29" fmla="*/ 0 h 62"/>
                  <a:gd name="T30" fmla="*/ 0 w 64"/>
                  <a:gd name="T3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62">
                    <a:moveTo>
                      <a:pt x="0" y="0"/>
                    </a:moveTo>
                    <a:lnTo>
                      <a:pt x="64" y="0"/>
                    </a:lnTo>
                    <a:lnTo>
                      <a:pt x="64" y="0"/>
                    </a:lnTo>
                    <a:lnTo>
                      <a:pt x="60" y="8"/>
                    </a:lnTo>
                    <a:lnTo>
                      <a:pt x="54" y="16"/>
                    </a:lnTo>
                    <a:lnTo>
                      <a:pt x="46" y="20"/>
                    </a:lnTo>
                    <a:lnTo>
                      <a:pt x="38" y="24"/>
                    </a:lnTo>
                    <a:lnTo>
                      <a:pt x="38" y="62"/>
                    </a:lnTo>
                    <a:lnTo>
                      <a:pt x="26" y="62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18" y="20"/>
                    </a:lnTo>
                    <a:lnTo>
                      <a:pt x="10" y="16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4" name="Freeform 173"/>
              <p:cNvSpPr>
                <a:spLocks/>
              </p:cNvSpPr>
              <p:nvPr/>
            </p:nvSpPr>
            <p:spPr bwMode="auto">
              <a:xfrm>
                <a:off x="6050" y="1644"/>
                <a:ext cx="52" cy="212"/>
              </a:xfrm>
              <a:custGeom>
                <a:avLst/>
                <a:gdLst>
                  <a:gd name="T0" fmla="*/ 26 w 52"/>
                  <a:gd name="T1" fmla="*/ 0 h 212"/>
                  <a:gd name="T2" fmla="*/ 26 w 52"/>
                  <a:gd name="T3" fmla="*/ 0 h 212"/>
                  <a:gd name="T4" fmla="*/ 16 w 52"/>
                  <a:gd name="T5" fmla="*/ 18 h 212"/>
                  <a:gd name="T6" fmla="*/ 4 w 52"/>
                  <a:gd name="T7" fmla="*/ 38 h 212"/>
                  <a:gd name="T8" fmla="*/ 2 w 52"/>
                  <a:gd name="T9" fmla="*/ 48 h 212"/>
                  <a:gd name="T10" fmla="*/ 0 w 52"/>
                  <a:gd name="T11" fmla="*/ 56 h 212"/>
                  <a:gd name="T12" fmla="*/ 2 w 52"/>
                  <a:gd name="T13" fmla="*/ 66 h 212"/>
                  <a:gd name="T14" fmla="*/ 6 w 52"/>
                  <a:gd name="T15" fmla="*/ 74 h 212"/>
                  <a:gd name="T16" fmla="*/ 6 w 52"/>
                  <a:gd name="T17" fmla="*/ 74 h 212"/>
                  <a:gd name="T18" fmla="*/ 14 w 52"/>
                  <a:gd name="T19" fmla="*/ 80 h 212"/>
                  <a:gd name="T20" fmla="*/ 18 w 52"/>
                  <a:gd name="T21" fmla="*/ 84 h 212"/>
                  <a:gd name="T22" fmla="*/ 18 w 52"/>
                  <a:gd name="T23" fmla="*/ 90 h 212"/>
                  <a:gd name="T24" fmla="*/ 18 w 52"/>
                  <a:gd name="T25" fmla="*/ 90 h 212"/>
                  <a:gd name="T26" fmla="*/ 18 w 52"/>
                  <a:gd name="T27" fmla="*/ 92 h 212"/>
                  <a:gd name="T28" fmla="*/ 10 w 52"/>
                  <a:gd name="T29" fmla="*/ 92 h 212"/>
                  <a:gd name="T30" fmla="*/ 10 w 52"/>
                  <a:gd name="T31" fmla="*/ 212 h 212"/>
                  <a:gd name="T32" fmla="*/ 40 w 52"/>
                  <a:gd name="T33" fmla="*/ 212 h 212"/>
                  <a:gd name="T34" fmla="*/ 40 w 52"/>
                  <a:gd name="T35" fmla="*/ 92 h 212"/>
                  <a:gd name="T36" fmla="*/ 34 w 52"/>
                  <a:gd name="T37" fmla="*/ 92 h 212"/>
                  <a:gd name="T38" fmla="*/ 34 w 52"/>
                  <a:gd name="T39" fmla="*/ 92 h 212"/>
                  <a:gd name="T40" fmla="*/ 34 w 52"/>
                  <a:gd name="T41" fmla="*/ 90 h 212"/>
                  <a:gd name="T42" fmla="*/ 34 w 52"/>
                  <a:gd name="T43" fmla="*/ 90 h 212"/>
                  <a:gd name="T44" fmla="*/ 34 w 52"/>
                  <a:gd name="T45" fmla="*/ 84 h 212"/>
                  <a:gd name="T46" fmla="*/ 36 w 52"/>
                  <a:gd name="T47" fmla="*/ 80 h 212"/>
                  <a:gd name="T48" fmla="*/ 46 w 52"/>
                  <a:gd name="T49" fmla="*/ 74 h 212"/>
                  <a:gd name="T50" fmla="*/ 46 w 52"/>
                  <a:gd name="T51" fmla="*/ 74 h 212"/>
                  <a:gd name="T52" fmla="*/ 50 w 52"/>
                  <a:gd name="T53" fmla="*/ 66 h 212"/>
                  <a:gd name="T54" fmla="*/ 52 w 52"/>
                  <a:gd name="T55" fmla="*/ 56 h 212"/>
                  <a:gd name="T56" fmla="*/ 50 w 52"/>
                  <a:gd name="T57" fmla="*/ 48 h 212"/>
                  <a:gd name="T58" fmla="*/ 46 w 52"/>
                  <a:gd name="T59" fmla="*/ 38 h 212"/>
                  <a:gd name="T60" fmla="*/ 36 w 52"/>
                  <a:gd name="T61" fmla="*/ 18 h 212"/>
                  <a:gd name="T62" fmla="*/ 26 w 52"/>
                  <a:gd name="T63" fmla="*/ 0 h 212"/>
                  <a:gd name="T64" fmla="*/ 26 w 52"/>
                  <a:gd name="T65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2" h="212">
                    <a:moveTo>
                      <a:pt x="26" y="0"/>
                    </a:moveTo>
                    <a:lnTo>
                      <a:pt x="26" y="0"/>
                    </a:lnTo>
                    <a:lnTo>
                      <a:pt x="16" y="18"/>
                    </a:lnTo>
                    <a:lnTo>
                      <a:pt x="4" y="38"/>
                    </a:lnTo>
                    <a:lnTo>
                      <a:pt x="2" y="48"/>
                    </a:lnTo>
                    <a:lnTo>
                      <a:pt x="0" y="56"/>
                    </a:lnTo>
                    <a:lnTo>
                      <a:pt x="2" y="66"/>
                    </a:lnTo>
                    <a:lnTo>
                      <a:pt x="6" y="74"/>
                    </a:lnTo>
                    <a:lnTo>
                      <a:pt x="6" y="74"/>
                    </a:lnTo>
                    <a:lnTo>
                      <a:pt x="14" y="80"/>
                    </a:lnTo>
                    <a:lnTo>
                      <a:pt x="18" y="84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8" y="92"/>
                    </a:lnTo>
                    <a:lnTo>
                      <a:pt x="10" y="92"/>
                    </a:lnTo>
                    <a:lnTo>
                      <a:pt x="10" y="212"/>
                    </a:lnTo>
                    <a:lnTo>
                      <a:pt x="40" y="212"/>
                    </a:lnTo>
                    <a:lnTo>
                      <a:pt x="40" y="92"/>
                    </a:lnTo>
                    <a:lnTo>
                      <a:pt x="34" y="92"/>
                    </a:lnTo>
                    <a:lnTo>
                      <a:pt x="34" y="92"/>
                    </a:lnTo>
                    <a:lnTo>
                      <a:pt x="34" y="90"/>
                    </a:lnTo>
                    <a:lnTo>
                      <a:pt x="34" y="90"/>
                    </a:lnTo>
                    <a:lnTo>
                      <a:pt x="34" y="84"/>
                    </a:lnTo>
                    <a:lnTo>
                      <a:pt x="36" y="80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50" y="66"/>
                    </a:lnTo>
                    <a:lnTo>
                      <a:pt x="52" y="56"/>
                    </a:lnTo>
                    <a:lnTo>
                      <a:pt x="50" y="48"/>
                    </a:lnTo>
                    <a:lnTo>
                      <a:pt x="46" y="38"/>
                    </a:lnTo>
                    <a:lnTo>
                      <a:pt x="36" y="18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5" name="Freeform 174"/>
              <p:cNvSpPr>
                <a:spLocks/>
              </p:cNvSpPr>
              <p:nvPr/>
            </p:nvSpPr>
            <p:spPr bwMode="auto">
              <a:xfrm>
                <a:off x="6042" y="1860"/>
                <a:ext cx="66" cy="60"/>
              </a:xfrm>
              <a:custGeom>
                <a:avLst/>
                <a:gdLst>
                  <a:gd name="T0" fmla="*/ 0 w 66"/>
                  <a:gd name="T1" fmla="*/ 0 h 60"/>
                  <a:gd name="T2" fmla="*/ 66 w 66"/>
                  <a:gd name="T3" fmla="*/ 0 h 60"/>
                  <a:gd name="T4" fmla="*/ 66 w 66"/>
                  <a:gd name="T5" fmla="*/ 0 h 60"/>
                  <a:gd name="T6" fmla="*/ 60 w 66"/>
                  <a:gd name="T7" fmla="*/ 8 h 60"/>
                  <a:gd name="T8" fmla="*/ 54 w 66"/>
                  <a:gd name="T9" fmla="*/ 14 h 60"/>
                  <a:gd name="T10" fmla="*/ 48 w 66"/>
                  <a:gd name="T11" fmla="*/ 20 h 60"/>
                  <a:gd name="T12" fmla="*/ 38 w 66"/>
                  <a:gd name="T13" fmla="*/ 22 h 60"/>
                  <a:gd name="T14" fmla="*/ 38 w 66"/>
                  <a:gd name="T15" fmla="*/ 60 h 60"/>
                  <a:gd name="T16" fmla="*/ 28 w 66"/>
                  <a:gd name="T17" fmla="*/ 60 h 60"/>
                  <a:gd name="T18" fmla="*/ 28 w 66"/>
                  <a:gd name="T19" fmla="*/ 22 h 60"/>
                  <a:gd name="T20" fmla="*/ 28 w 66"/>
                  <a:gd name="T21" fmla="*/ 22 h 60"/>
                  <a:gd name="T22" fmla="*/ 18 w 66"/>
                  <a:gd name="T23" fmla="*/ 20 h 60"/>
                  <a:gd name="T24" fmla="*/ 10 w 66"/>
                  <a:gd name="T25" fmla="*/ 14 h 60"/>
                  <a:gd name="T26" fmla="*/ 4 w 66"/>
                  <a:gd name="T27" fmla="*/ 8 h 60"/>
                  <a:gd name="T28" fmla="*/ 0 w 66"/>
                  <a:gd name="T29" fmla="*/ 0 h 60"/>
                  <a:gd name="T30" fmla="*/ 0 w 66"/>
                  <a:gd name="T3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60">
                    <a:moveTo>
                      <a:pt x="0" y="0"/>
                    </a:moveTo>
                    <a:lnTo>
                      <a:pt x="66" y="0"/>
                    </a:lnTo>
                    <a:lnTo>
                      <a:pt x="66" y="0"/>
                    </a:lnTo>
                    <a:lnTo>
                      <a:pt x="60" y="8"/>
                    </a:lnTo>
                    <a:lnTo>
                      <a:pt x="54" y="14"/>
                    </a:lnTo>
                    <a:lnTo>
                      <a:pt x="48" y="20"/>
                    </a:lnTo>
                    <a:lnTo>
                      <a:pt x="38" y="22"/>
                    </a:lnTo>
                    <a:lnTo>
                      <a:pt x="38" y="60"/>
                    </a:lnTo>
                    <a:lnTo>
                      <a:pt x="28" y="60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18" y="20"/>
                    </a:lnTo>
                    <a:lnTo>
                      <a:pt x="10" y="14"/>
                    </a:lnTo>
                    <a:lnTo>
                      <a:pt x="4" y="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6" name="Freeform 175"/>
              <p:cNvSpPr>
                <a:spLocks/>
              </p:cNvSpPr>
              <p:nvPr/>
            </p:nvSpPr>
            <p:spPr bwMode="auto">
              <a:xfrm>
                <a:off x="5740" y="1868"/>
                <a:ext cx="558" cy="292"/>
              </a:xfrm>
              <a:custGeom>
                <a:avLst/>
                <a:gdLst>
                  <a:gd name="T0" fmla="*/ 504 w 558"/>
                  <a:gd name="T1" fmla="*/ 100 h 292"/>
                  <a:gd name="T2" fmla="*/ 524 w 558"/>
                  <a:gd name="T3" fmla="*/ 96 h 292"/>
                  <a:gd name="T4" fmla="*/ 548 w 558"/>
                  <a:gd name="T5" fmla="*/ 108 h 292"/>
                  <a:gd name="T6" fmla="*/ 558 w 558"/>
                  <a:gd name="T7" fmla="*/ 130 h 292"/>
                  <a:gd name="T8" fmla="*/ 554 w 558"/>
                  <a:gd name="T9" fmla="*/ 148 h 292"/>
                  <a:gd name="T10" fmla="*/ 538 w 558"/>
                  <a:gd name="T11" fmla="*/ 158 h 292"/>
                  <a:gd name="T12" fmla="*/ 526 w 558"/>
                  <a:gd name="T13" fmla="*/ 154 h 292"/>
                  <a:gd name="T14" fmla="*/ 526 w 558"/>
                  <a:gd name="T15" fmla="*/ 150 h 292"/>
                  <a:gd name="T16" fmla="*/ 538 w 558"/>
                  <a:gd name="T17" fmla="*/ 144 h 292"/>
                  <a:gd name="T18" fmla="*/ 542 w 558"/>
                  <a:gd name="T19" fmla="*/ 132 h 292"/>
                  <a:gd name="T20" fmla="*/ 538 w 558"/>
                  <a:gd name="T21" fmla="*/ 124 h 292"/>
                  <a:gd name="T22" fmla="*/ 526 w 558"/>
                  <a:gd name="T23" fmla="*/ 122 h 292"/>
                  <a:gd name="T24" fmla="*/ 512 w 558"/>
                  <a:gd name="T25" fmla="*/ 142 h 292"/>
                  <a:gd name="T26" fmla="*/ 500 w 558"/>
                  <a:gd name="T27" fmla="*/ 176 h 292"/>
                  <a:gd name="T28" fmla="*/ 476 w 558"/>
                  <a:gd name="T29" fmla="*/ 222 h 292"/>
                  <a:gd name="T30" fmla="*/ 436 w 558"/>
                  <a:gd name="T31" fmla="*/ 264 h 292"/>
                  <a:gd name="T32" fmla="*/ 382 w 558"/>
                  <a:gd name="T33" fmla="*/ 290 h 292"/>
                  <a:gd name="T34" fmla="*/ 338 w 558"/>
                  <a:gd name="T35" fmla="*/ 290 h 292"/>
                  <a:gd name="T36" fmla="*/ 294 w 558"/>
                  <a:gd name="T37" fmla="*/ 270 h 292"/>
                  <a:gd name="T38" fmla="*/ 258 w 558"/>
                  <a:gd name="T39" fmla="*/ 234 h 292"/>
                  <a:gd name="T40" fmla="*/ 206 w 558"/>
                  <a:gd name="T41" fmla="*/ 140 h 292"/>
                  <a:gd name="T42" fmla="*/ 170 w 558"/>
                  <a:gd name="T43" fmla="*/ 62 h 292"/>
                  <a:gd name="T44" fmla="*/ 140 w 558"/>
                  <a:gd name="T45" fmla="*/ 32 h 292"/>
                  <a:gd name="T46" fmla="*/ 104 w 558"/>
                  <a:gd name="T47" fmla="*/ 18 h 292"/>
                  <a:gd name="T48" fmla="*/ 68 w 558"/>
                  <a:gd name="T49" fmla="*/ 22 h 292"/>
                  <a:gd name="T50" fmla="*/ 34 w 558"/>
                  <a:gd name="T51" fmla="*/ 40 h 292"/>
                  <a:gd name="T52" fmla="*/ 10 w 558"/>
                  <a:gd name="T53" fmla="*/ 72 h 292"/>
                  <a:gd name="T54" fmla="*/ 4 w 558"/>
                  <a:gd name="T55" fmla="*/ 56 h 292"/>
                  <a:gd name="T56" fmla="*/ 24 w 558"/>
                  <a:gd name="T57" fmla="*/ 26 h 292"/>
                  <a:gd name="T58" fmla="*/ 60 w 558"/>
                  <a:gd name="T59" fmla="*/ 6 h 292"/>
                  <a:gd name="T60" fmla="*/ 90 w 558"/>
                  <a:gd name="T61" fmla="*/ 0 h 292"/>
                  <a:gd name="T62" fmla="*/ 142 w 558"/>
                  <a:gd name="T63" fmla="*/ 12 h 292"/>
                  <a:gd name="T64" fmla="*/ 186 w 558"/>
                  <a:gd name="T65" fmla="*/ 54 h 292"/>
                  <a:gd name="T66" fmla="*/ 222 w 558"/>
                  <a:gd name="T67" fmla="*/ 124 h 292"/>
                  <a:gd name="T68" fmla="*/ 270 w 558"/>
                  <a:gd name="T69" fmla="*/ 206 h 292"/>
                  <a:gd name="T70" fmla="*/ 310 w 558"/>
                  <a:gd name="T71" fmla="*/ 246 h 292"/>
                  <a:gd name="T72" fmla="*/ 330 w 558"/>
                  <a:gd name="T73" fmla="*/ 256 h 292"/>
                  <a:gd name="T74" fmla="*/ 372 w 558"/>
                  <a:gd name="T75" fmla="*/ 258 h 292"/>
                  <a:gd name="T76" fmla="*/ 414 w 558"/>
                  <a:gd name="T77" fmla="*/ 240 h 292"/>
                  <a:gd name="T78" fmla="*/ 420 w 558"/>
                  <a:gd name="T79" fmla="*/ 232 h 292"/>
                  <a:gd name="T80" fmla="*/ 412 w 558"/>
                  <a:gd name="T81" fmla="*/ 224 h 292"/>
                  <a:gd name="T82" fmla="*/ 400 w 558"/>
                  <a:gd name="T83" fmla="*/ 200 h 292"/>
                  <a:gd name="T84" fmla="*/ 402 w 558"/>
                  <a:gd name="T85" fmla="*/ 184 h 292"/>
                  <a:gd name="T86" fmla="*/ 416 w 558"/>
                  <a:gd name="T87" fmla="*/ 166 h 292"/>
                  <a:gd name="T88" fmla="*/ 436 w 558"/>
                  <a:gd name="T89" fmla="*/ 166 h 292"/>
                  <a:gd name="T90" fmla="*/ 446 w 558"/>
                  <a:gd name="T91" fmla="*/ 172 h 292"/>
                  <a:gd name="T92" fmla="*/ 444 w 558"/>
                  <a:gd name="T93" fmla="*/ 194 h 292"/>
                  <a:gd name="T94" fmla="*/ 438 w 558"/>
                  <a:gd name="T95" fmla="*/ 194 h 292"/>
                  <a:gd name="T96" fmla="*/ 438 w 558"/>
                  <a:gd name="T97" fmla="*/ 188 h 292"/>
                  <a:gd name="T98" fmla="*/ 438 w 558"/>
                  <a:gd name="T99" fmla="*/ 180 h 292"/>
                  <a:gd name="T100" fmla="*/ 426 w 558"/>
                  <a:gd name="T101" fmla="*/ 176 h 292"/>
                  <a:gd name="T102" fmla="*/ 414 w 558"/>
                  <a:gd name="T103" fmla="*/ 182 h 292"/>
                  <a:gd name="T104" fmla="*/ 416 w 558"/>
                  <a:gd name="T105" fmla="*/ 206 h 292"/>
                  <a:gd name="T106" fmla="*/ 438 w 558"/>
                  <a:gd name="T107" fmla="*/ 218 h 292"/>
                  <a:gd name="T108" fmla="*/ 448 w 558"/>
                  <a:gd name="T109" fmla="*/ 214 h 292"/>
                  <a:gd name="T110" fmla="*/ 468 w 558"/>
                  <a:gd name="T111" fmla="*/ 186 h 292"/>
                  <a:gd name="T112" fmla="*/ 472 w 558"/>
                  <a:gd name="T113" fmla="*/ 160 h 292"/>
                  <a:gd name="T114" fmla="*/ 460 w 558"/>
                  <a:gd name="T115" fmla="*/ 112 h 292"/>
                  <a:gd name="T116" fmla="*/ 464 w 558"/>
                  <a:gd name="T117" fmla="*/ 104 h 292"/>
                  <a:gd name="T118" fmla="*/ 484 w 558"/>
                  <a:gd name="T119" fmla="*/ 110 h 292"/>
                  <a:gd name="T120" fmla="*/ 498 w 558"/>
                  <a:gd name="T121" fmla="*/ 104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58" h="292">
                    <a:moveTo>
                      <a:pt x="498" y="104"/>
                    </a:moveTo>
                    <a:lnTo>
                      <a:pt x="498" y="104"/>
                    </a:lnTo>
                    <a:lnTo>
                      <a:pt x="504" y="100"/>
                    </a:lnTo>
                    <a:lnTo>
                      <a:pt x="512" y="98"/>
                    </a:lnTo>
                    <a:lnTo>
                      <a:pt x="524" y="96"/>
                    </a:lnTo>
                    <a:lnTo>
                      <a:pt x="524" y="96"/>
                    </a:lnTo>
                    <a:lnTo>
                      <a:pt x="534" y="98"/>
                    </a:lnTo>
                    <a:lnTo>
                      <a:pt x="542" y="102"/>
                    </a:lnTo>
                    <a:lnTo>
                      <a:pt x="548" y="108"/>
                    </a:lnTo>
                    <a:lnTo>
                      <a:pt x="554" y="114"/>
                    </a:lnTo>
                    <a:lnTo>
                      <a:pt x="556" y="122"/>
                    </a:lnTo>
                    <a:lnTo>
                      <a:pt x="558" y="130"/>
                    </a:lnTo>
                    <a:lnTo>
                      <a:pt x="556" y="140"/>
                    </a:lnTo>
                    <a:lnTo>
                      <a:pt x="554" y="148"/>
                    </a:lnTo>
                    <a:lnTo>
                      <a:pt x="554" y="148"/>
                    </a:lnTo>
                    <a:lnTo>
                      <a:pt x="550" y="154"/>
                    </a:lnTo>
                    <a:lnTo>
                      <a:pt x="544" y="158"/>
                    </a:lnTo>
                    <a:lnTo>
                      <a:pt x="538" y="158"/>
                    </a:lnTo>
                    <a:lnTo>
                      <a:pt x="534" y="158"/>
                    </a:lnTo>
                    <a:lnTo>
                      <a:pt x="528" y="156"/>
                    </a:lnTo>
                    <a:lnTo>
                      <a:pt x="526" y="154"/>
                    </a:lnTo>
                    <a:lnTo>
                      <a:pt x="524" y="152"/>
                    </a:lnTo>
                    <a:lnTo>
                      <a:pt x="526" y="150"/>
                    </a:lnTo>
                    <a:lnTo>
                      <a:pt x="526" y="150"/>
                    </a:lnTo>
                    <a:lnTo>
                      <a:pt x="530" y="150"/>
                    </a:lnTo>
                    <a:lnTo>
                      <a:pt x="534" y="148"/>
                    </a:lnTo>
                    <a:lnTo>
                      <a:pt x="538" y="144"/>
                    </a:lnTo>
                    <a:lnTo>
                      <a:pt x="540" y="140"/>
                    </a:lnTo>
                    <a:lnTo>
                      <a:pt x="542" y="136"/>
                    </a:lnTo>
                    <a:lnTo>
                      <a:pt x="542" y="132"/>
                    </a:lnTo>
                    <a:lnTo>
                      <a:pt x="540" y="128"/>
                    </a:lnTo>
                    <a:lnTo>
                      <a:pt x="538" y="124"/>
                    </a:lnTo>
                    <a:lnTo>
                      <a:pt x="538" y="124"/>
                    </a:lnTo>
                    <a:lnTo>
                      <a:pt x="534" y="122"/>
                    </a:lnTo>
                    <a:lnTo>
                      <a:pt x="530" y="122"/>
                    </a:lnTo>
                    <a:lnTo>
                      <a:pt x="526" y="122"/>
                    </a:lnTo>
                    <a:lnTo>
                      <a:pt x="522" y="124"/>
                    </a:lnTo>
                    <a:lnTo>
                      <a:pt x="516" y="130"/>
                    </a:lnTo>
                    <a:lnTo>
                      <a:pt x="512" y="142"/>
                    </a:lnTo>
                    <a:lnTo>
                      <a:pt x="512" y="142"/>
                    </a:lnTo>
                    <a:lnTo>
                      <a:pt x="508" y="156"/>
                    </a:lnTo>
                    <a:lnTo>
                      <a:pt x="500" y="176"/>
                    </a:lnTo>
                    <a:lnTo>
                      <a:pt x="490" y="200"/>
                    </a:lnTo>
                    <a:lnTo>
                      <a:pt x="476" y="222"/>
                    </a:lnTo>
                    <a:lnTo>
                      <a:pt x="476" y="222"/>
                    </a:lnTo>
                    <a:lnTo>
                      <a:pt x="466" y="238"/>
                    </a:lnTo>
                    <a:lnTo>
                      <a:pt x="452" y="252"/>
                    </a:lnTo>
                    <a:lnTo>
                      <a:pt x="436" y="264"/>
                    </a:lnTo>
                    <a:lnTo>
                      <a:pt x="420" y="276"/>
                    </a:lnTo>
                    <a:lnTo>
                      <a:pt x="402" y="284"/>
                    </a:lnTo>
                    <a:lnTo>
                      <a:pt x="382" y="290"/>
                    </a:lnTo>
                    <a:lnTo>
                      <a:pt x="360" y="292"/>
                    </a:lnTo>
                    <a:lnTo>
                      <a:pt x="338" y="290"/>
                    </a:lnTo>
                    <a:lnTo>
                      <a:pt x="338" y="290"/>
                    </a:lnTo>
                    <a:lnTo>
                      <a:pt x="322" y="284"/>
                    </a:lnTo>
                    <a:lnTo>
                      <a:pt x="308" y="278"/>
                    </a:lnTo>
                    <a:lnTo>
                      <a:pt x="294" y="270"/>
                    </a:lnTo>
                    <a:lnTo>
                      <a:pt x="282" y="260"/>
                    </a:lnTo>
                    <a:lnTo>
                      <a:pt x="270" y="248"/>
                    </a:lnTo>
                    <a:lnTo>
                      <a:pt x="258" y="234"/>
                    </a:lnTo>
                    <a:lnTo>
                      <a:pt x="238" y="206"/>
                    </a:lnTo>
                    <a:lnTo>
                      <a:pt x="222" y="172"/>
                    </a:lnTo>
                    <a:lnTo>
                      <a:pt x="206" y="140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70" y="62"/>
                    </a:lnTo>
                    <a:lnTo>
                      <a:pt x="162" y="50"/>
                    </a:lnTo>
                    <a:lnTo>
                      <a:pt x="152" y="40"/>
                    </a:lnTo>
                    <a:lnTo>
                      <a:pt x="140" y="32"/>
                    </a:lnTo>
                    <a:lnTo>
                      <a:pt x="130" y="26"/>
                    </a:lnTo>
                    <a:lnTo>
                      <a:pt x="118" y="22"/>
                    </a:lnTo>
                    <a:lnTo>
                      <a:pt x="104" y="18"/>
                    </a:lnTo>
                    <a:lnTo>
                      <a:pt x="92" y="18"/>
                    </a:lnTo>
                    <a:lnTo>
                      <a:pt x="80" y="18"/>
                    </a:lnTo>
                    <a:lnTo>
                      <a:pt x="68" y="22"/>
                    </a:lnTo>
                    <a:lnTo>
                      <a:pt x="56" y="26"/>
                    </a:lnTo>
                    <a:lnTo>
                      <a:pt x="44" y="32"/>
                    </a:lnTo>
                    <a:lnTo>
                      <a:pt x="34" y="40"/>
                    </a:lnTo>
                    <a:lnTo>
                      <a:pt x="24" y="48"/>
                    </a:lnTo>
                    <a:lnTo>
                      <a:pt x="16" y="58"/>
                    </a:lnTo>
                    <a:lnTo>
                      <a:pt x="10" y="72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4" y="56"/>
                    </a:lnTo>
                    <a:lnTo>
                      <a:pt x="10" y="46"/>
                    </a:lnTo>
                    <a:lnTo>
                      <a:pt x="16" y="36"/>
                    </a:lnTo>
                    <a:lnTo>
                      <a:pt x="24" y="26"/>
                    </a:lnTo>
                    <a:lnTo>
                      <a:pt x="34" y="18"/>
                    </a:lnTo>
                    <a:lnTo>
                      <a:pt x="46" y="12"/>
                    </a:lnTo>
                    <a:lnTo>
                      <a:pt x="60" y="6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90" y="0"/>
                    </a:lnTo>
                    <a:lnTo>
                      <a:pt x="108" y="2"/>
                    </a:lnTo>
                    <a:lnTo>
                      <a:pt x="124" y="6"/>
                    </a:lnTo>
                    <a:lnTo>
                      <a:pt x="142" y="12"/>
                    </a:lnTo>
                    <a:lnTo>
                      <a:pt x="158" y="22"/>
                    </a:lnTo>
                    <a:lnTo>
                      <a:pt x="172" y="36"/>
                    </a:lnTo>
                    <a:lnTo>
                      <a:pt x="186" y="54"/>
                    </a:lnTo>
                    <a:lnTo>
                      <a:pt x="198" y="76"/>
                    </a:lnTo>
                    <a:lnTo>
                      <a:pt x="198" y="76"/>
                    </a:lnTo>
                    <a:lnTo>
                      <a:pt x="222" y="124"/>
                    </a:lnTo>
                    <a:lnTo>
                      <a:pt x="238" y="152"/>
                    </a:lnTo>
                    <a:lnTo>
                      <a:pt x="254" y="180"/>
                    </a:lnTo>
                    <a:lnTo>
                      <a:pt x="270" y="206"/>
                    </a:lnTo>
                    <a:lnTo>
                      <a:pt x="290" y="228"/>
                    </a:lnTo>
                    <a:lnTo>
                      <a:pt x="298" y="238"/>
                    </a:lnTo>
                    <a:lnTo>
                      <a:pt x="310" y="246"/>
                    </a:lnTo>
                    <a:lnTo>
                      <a:pt x="320" y="252"/>
                    </a:lnTo>
                    <a:lnTo>
                      <a:pt x="330" y="256"/>
                    </a:lnTo>
                    <a:lnTo>
                      <a:pt x="330" y="256"/>
                    </a:lnTo>
                    <a:lnTo>
                      <a:pt x="344" y="260"/>
                    </a:lnTo>
                    <a:lnTo>
                      <a:pt x="360" y="260"/>
                    </a:lnTo>
                    <a:lnTo>
                      <a:pt x="372" y="258"/>
                    </a:lnTo>
                    <a:lnTo>
                      <a:pt x="384" y="254"/>
                    </a:lnTo>
                    <a:lnTo>
                      <a:pt x="404" y="246"/>
                    </a:lnTo>
                    <a:lnTo>
                      <a:pt x="414" y="240"/>
                    </a:lnTo>
                    <a:lnTo>
                      <a:pt x="414" y="240"/>
                    </a:lnTo>
                    <a:lnTo>
                      <a:pt x="420" y="234"/>
                    </a:lnTo>
                    <a:lnTo>
                      <a:pt x="420" y="232"/>
                    </a:lnTo>
                    <a:lnTo>
                      <a:pt x="418" y="230"/>
                    </a:lnTo>
                    <a:lnTo>
                      <a:pt x="418" y="230"/>
                    </a:lnTo>
                    <a:lnTo>
                      <a:pt x="412" y="224"/>
                    </a:lnTo>
                    <a:lnTo>
                      <a:pt x="406" y="214"/>
                    </a:lnTo>
                    <a:lnTo>
                      <a:pt x="402" y="208"/>
                    </a:lnTo>
                    <a:lnTo>
                      <a:pt x="400" y="200"/>
                    </a:lnTo>
                    <a:lnTo>
                      <a:pt x="400" y="192"/>
                    </a:lnTo>
                    <a:lnTo>
                      <a:pt x="402" y="184"/>
                    </a:lnTo>
                    <a:lnTo>
                      <a:pt x="402" y="184"/>
                    </a:lnTo>
                    <a:lnTo>
                      <a:pt x="406" y="176"/>
                    </a:lnTo>
                    <a:lnTo>
                      <a:pt x="410" y="170"/>
                    </a:lnTo>
                    <a:lnTo>
                      <a:pt x="416" y="166"/>
                    </a:lnTo>
                    <a:lnTo>
                      <a:pt x="424" y="164"/>
                    </a:lnTo>
                    <a:lnTo>
                      <a:pt x="430" y="164"/>
                    </a:lnTo>
                    <a:lnTo>
                      <a:pt x="436" y="166"/>
                    </a:lnTo>
                    <a:lnTo>
                      <a:pt x="442" y="168"/>
                    </a:lnTo>
                    <a:lnTo>
                      <a:pt x="446" y="172"/>
                    </a:lnTo>
                    <a:lnTo>
                      <a:pt x="446" y="172"/>
                    </a:lnTo>
                    <a:lnTo>
                      <a:pt x="448" y="182"/>
                    </a:lnTo>
                    <a:lnTo>
                      <a:pt x="448" y="190"/>
                    </a:lnTo>
                    <a:lnTo>
                      <a:pt x="444" y="194"/>
                    </a:lnTo>
                    <a:lnTo>
                      <a:pt x="440" y="196"/>
                    </a:lnTo>
                    <a:lnTo>
                      <a:pt x="440" y="196"/>
                    </a:lnTo>
                    <a:lnTo>
                      <a:pt x="438" y="194"/>
                    </a:lnTo>
                    <a:lnTo>
                      <a:pt x="438" y="192"/>
                    </a:lnTo>
                    <a:lnTo>
                      <a:pt x="438" y="188"/>
                    </a:lnTo>
                    <a:lnTo>
                      <a:pt x="438" y="188"/>
                    </a:lnTo>
                    <a:lnTo>
                      <a:pt x="440" y="186"/>
                    </a:lnTo>
                    <a:lnTo>
                      <a:pt x="440" y="184"/>
                    </a:lnTo>
                    <a:lnTo>
                      <a:pt x="438" y="180"/>
                    </a:lnTo>
                    <a:lnTo>
                      <a:pt x="434" y="176"/>
                    </a:lnTo>
                    <a:lnTo>
                      <a:pt x="430" y="176"/>
                    </a:lnTo>
                    <a:lnTo>
                      <a:pt x="426" y="176"/>
                    </a:lnTo>
                    <a:lnTo>
                      <a:pt x="420" y="178"/>
                    </a:lnTo>
                    <a:lnTo>
                      <a:pt x="420" y="178"/>
                    </a:lnTo>
                    <a:lnTo>
                      <a:pt x="414" y="182"/>
                    </a:lnTo>
                    <a:lnTo>
                      <a:pt x="412" y="190"/>
                    </a:lnTo>
                    <a:lnTo>
                      <a:pt x="412" y="198"/>
                    </a:lnTo>
                    <a:lnTo>
                      <a:pt x="416" y="206"/>
                    </a:lnTo>
                    <a:lnTo>
                      <a:pt x="422" y="212"/>
                    </a:lnTo>
                    <a:lnTo>
                      <a:pt x="428" y="218"/>
                    </a:lnTo>
                    <a:lnTo>
                      <a:pt x="438" y="218"/>
                    </a:lnTo>
                    <a:lnTo>
                      <a:pt x="442" y="216"/>
                    </a:lnTo>
                    <a:lnTo>
                      <a:pt x="448" y="214"/>
                    </a:lnTo>
                    <a:lnTo>
                      <a:pt x="448" y="214"/>
                    </a:lnTo>
                    <a:lnTo>
                      <a:pt x="456" y="206"/>
                    </a:lnTo>
                    <a:lnTo>
                      <a:pt x="462" y="196"/>
                    </a:lnTo>
                    <a:lnTo>
                      <a:pt x="468" y="186"/>
                    </a:lnTo>
                    <a:lnTo>
                      <a:pt x="472" y="174"/>
                    </a:lnTo>
                    <a:lnTo>
                      <a:pt x="472" y="174"/>
                    </a:lnTo>
                    <a:lnTo>
                      <a:pt x="472" y="160"/>
                    </a:lnTo>
                    <a:lnTo>
                      <a:pt x="468" y="140"/>
                    </a:lnTo>
                    <a:lnTo>
                      <a:pt x="464" y="122"/>
                    </a:lnTo>
                    <a:lnTo>
                      <a:pt x="460" y="112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4" y="104"/>
                    </a:lnTo>
                    <a:lnTo>
                      <a:pt x="472" y="106"/>
                    </a:lnTo>
                    <a:lnTo>
                      <a:pt x="478" y="108"/>
                    </a:lnTo>
                    <a:lnTo>
                      <a:pt x="484" y="110"/>
                    </a:lnTo>
                    <a:lnTo>
                      <a:pt x="484" y="110"/>
                    </a:lnTo>
                    <a:lnTo>
                      <a:pt x="484" y="114"/>
                    </a:lnTo>
                    <a:lnTo>
                      <a:pt x="498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" name="Freeform 176"/>
              <p:cNvSpPr>
                <a:spLocks/>
              </p:cNvSpPr>
              <p:nvPr/>
            </p:nvSpPr>
            <p:spPr bwMode="auto">
              <a:xfrm>
                <a:off x="5740" y="1868"/>
                <a:ext cx="558" cy="292"/>
              </a:xfrm>
              <a:custGeom>
                <a:avLst/>
                <a:gdLst>
                  <a:gd name="T0" fmla="*/ 504 w 558"/>
                  <a:gd name="T1" fmla="*/ 100 h 292"/>
                  <a:gd name="T2" fmla="*/ 524 w 558"/>
                  <a:gd name="T3" fmla="*/ 96 h 292"/>
                  <a:gd name="T4" fmla="*/ 548 w 558"/>
                  <a:gd name="T5" fmla="*/ 108 h 292"/>
                  <a:gd name="T6" fmla="*/ 558 w 558"/>
                  <a:gd name="T7" fmla="*/ 130 h 292"/>
                  <a:gd name="T8" fmla="*/ 554 w 558"/>
                  <a:gd name="T9" fmla="*/ 148 h 292"/>
                  <a:gd name="T10" fmla="*/ 538 w 558"/>
                  <a:gd name="T11" fmla="*/ 158 h 292"/>
                  <a:gd name="T12" fmla="*/ 526 w 558"/>
                  <a:gd name="T13" fmla="*/ 154 h 292"/>
                  <a:gd name="T14" fmla="*/ 526 w 558"/>
                  <a:gd name="T15" fmla="*/ 150 h 292"/>
                  <a:gd name="T16" fmla="*/ 538 w 558"/>
                  <a:gd name="T17" fmla="*/ 144 h 292"/>
                  <a:gd name="T18" fmla="*/ 542 w 558"/>
                  <a:gd name="T19" fmla="*/ 132 h 292"/>
                  <a:gd name="T20" fmla="*/ 538 w 558"/>
                  <a:gd name="T21" fmla="*/ 124 h 292"/>
                  <a:gd name="T22" fmla="*/ 526 w 558"/>
                  <a:gd name="T23" fmla="*/ 122 h 292"/>
                  <a:gd name="T24" fmla="*/ 512 w 558"/>
                  <a:gd name="T25" fmla="*/ 142 h 292"/>
                  <a:gd name="T26" fmla="*/ 500 w 558"/>
                  <a:gd name="T27" fmla="*/ 176 h 292"/>
                  <a:gd name="T28" fmla="*/ 476 w 558"/>
                  <a:gd name="T29" fmla="*/ 222 h 292"/>
                  <a:gd name="T30" fmla="*/ 436 w 558"/>
                  <a:gd name="T31" fmla="*/ 264 h 292"/>
                  <a:gd name="T32" fmla="*/ 382 w 558"/>
                  <a:gd name="T33" fmla="*/ 290 h 292"/>
                  <a:gd name="T34" fmla="*/ 338 w 558"/>
                  <a:gd name="T35" fmla="*/ 290 h 292"/>
                  <a:gd name="T36" fmla="*/ 294 w 558"/>
                  <a:gd name="T37" fmla="*/ 270 h 292"/>
                  <a:gd name="T38" fmla="*/ 258 w 558"/>
                  <a:gd name="T39" fmla="*/ 234 h 292"/>
                  <a:gd name="T40" fmla="*/ 206 w 558"/>
                  <a:gd name="T41" fmla="*/ 140 h 292"/>
                  <a:gd name="T42" fmla="*/ 170 w 558"/>
                  <a:gd name="T43" fmla="*/ 62 h 292"/>
                  <a:gd name="T44" fmla="*/ 140 w 558"/>
                  <a:gd name="T45" fmla="*/ 32 h 292"/>
                  <a:gd name="T46" fmla="*/ 104 w 558"/>
                  <a:gd name="T47" fmla="*/ 18 h 292"/>
                  <a:gd name="T48" fmla="*/ 68 w 558"/>
                  <a:gd name="T49" fmla="*/ 22 h 292"/>
                  <a:gd name="T50" fmla="*/ 34 w 558"/>
                  <a:gd name="T51" fmla="*/ 40 h 292"/>
                  <a:gd name="T52" fmla="*/ 10 w 558"/>
                  <a:gd name="T53" fmla="*/ 72 h 292"/>
                  <a:gd name="T54" fmla="*/ 4 w 558"/>
                  <a:gd name="T55" fmla="*/ 56 h 292"/>
                  <a:gd name="T56" fmla="*/ 24 w 558"/>
                  <a:gd name="T57" fmla="*/ 26 h 292"/>
                  <a:gd name="T58" fmla="*/ 60 w 558"/>
                  <a:gd name="T59" fmla="*/ 6 h 292"/>
                  <a:gd name="T60" fmla="*/ 90 w 558"/>
                  <a:gd name="T61" fmla="*/ 0 h 292"/>
                  <a:gd name="T62" fmla="*/ 142 w 558"/>
                  <a:gd name="T63" fmla="*/ 12 h 292"/>
                  <a:gd name="T64" fmla="*/ 186 w 558"/>
                  <a:gd name="T65" fmla="*/ 54 h 292"/>
                  <a:gd name="T66" fmla="*/ 222 w 558"/>
                  <a:gd name="T67" fmla="*/ 124 h 292"/>
                  <a:gd name="T68" fmla="*/ 270 w 558"/>
                  <a:gd name="T69" fmla="*/ 206 h 292"/>
                  <a:gd name="T70" fmla="*/ 310 w 558"/>
                  <a:gd name="T71" fmla="*/ 246 h 292"/>
                  <a:gd name="T72" fmla="*/ 330 w 558"/>
                  <a:gd name="T73" fmla="*/ 256 h 292"/>
                  <a:gd name="T74" fmla="*/ 372 w 558"/>
                  <a:gd name="T75" fmla="*/ 258 h 292"/>
                  <a:gd name="T76" fmla="*/ 414 w 558"/>
                  <a:gd name="T77" fmla="*/ 240 h 292"/>
                  <a:gd name="T78" fmla="*/ 420 w 558"/>
                  <a:gd name="T79" fmla="*/ 232 h 292"/>
                  <a:gd name="T80" fmla="*/ 412 w 558"/>
                  <a:gd name="T81" fmla="*/ 224 h 292"/>
                  <a:gd name="T82" fmla="*/ 400 w 558"/>
                  <a:gd name="T83" fmla="*/ 200 h 292"/>
                  <a:gd name="T84" fmla="*/ 402 w 558"/>
                  <a:gd name="T85" fmla="*/ 184 h 292"/>
                  <a:gd name="T86" fmla="*/ 416 w 558"/>
                  <a:gd name="T87" fmla="*/ 166 h 292"/>
                  <a:gd name="T88" fmla="*/ 436 w 558"/>
                  <a:gd name="T89" fmla="*/ 166 h 292"/>
                  <a:gd name="T90" fmla="*/ 446 w 558"/>
                  <a:gd name="T91" fmla="*/ 172 h 292"/>
                  <a:gd name="T92" fmla="*/ 444 w 558"/>
                  <a:gd name="T93" fmla="*/ 194 h 292"/>
                  <a:gd name="T94" fmla="*/ 438 w 558"/>
                  <a:gd name="T95" fmla="*/ 194 h 292"/>
                  <a:gd name="T96" fmla="*/ 438 w 558"/>
                  <a:gd name="T97" fmla="*/ 188 h 292"/>
                  <a:gd name="T98" fmla="*/ 438 w 558"/>
                  <a:gd name="T99" fmla="*/ 180 h 292"/>
                  <a:gd name="T100" fmla="*/ 426 w 558"/>
                  <a:gd name="T101" fmla="*/ 176 h 292"/>
                  <a:gd name="T102" fmla="*/ 414 w 558"/>
                  <a:gd name="T103" fmla="*/ 182 h 292"/>
                  <a:gd name="T104" fmla="*/ 416 w 558"/>
                  <a:gd name="T105" fmla="*/ 206 h 292"/>
                  <a:gd name="T106" fmla="*/ 438 w 558"/>
                  <a:gd name="T107" fmla="*/ 218 h 292"/>
                  <a:gd name="T108" fmla="*/ 448 w 558"/>
                  <a:gd name="T109" fmla="*/ 214 h 292"/>
                  <a:gd name="T110" fmla="*/ 468 w 558"/>
                  <a:gd name="T111" fmla="*/ 186 h 292"/>
                  <a:gd name="T112" fmla="*/ 472 w 558"/>
                  <a:gd name="T113" fmla="*/ 160 h 292"/>
                  <a:gd name="T114" fmla="*/ 460 w 558"/>
                  <a:gd name="T115" fmla="*/ 112 h 292"/>
                  <a:gd name="T116" fmla="*/ 464 w 558"/>
                  <a:gd name="T117" fmla="*/ 104 h 292"/>
                  <a:gd name="T118" fmla="*/ 484 w 558"/>
                  <a:gd name="T119" fmla="*/ 11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58" h="292">
                    <a:moveTo>
                      <a:pt x="498" y="104"/>
                    </a:moveTo>
                    <a:lnTo>
                      <a:pt x="498" y="104"/>
                    </a:lnTo>
                    <a:lnTo>
                      <a:pt x="504" y="100"/>
                    </a:lnTo>
                    <a:lnTo>
                      <a:pt x="512" y="98"/>
                    </a:lnTo>
                    <a:lnTo>
                      <a:pt x="524" y="96"/>
                    </a:lnTo>
                    <a:lnTo>
                      <a:pt x="524" y="96"/>
                    </a:lnTo>
                    <a:lnTo>
                      <a:pt x="534" y="98"/>
                    </a:lnTo>
                    <a:lnTo>
                      <a:pt x="542" y="102"/>
                    </a:lnTo>
                    <a:lnTo>
                      <a:pt x="548" y="108"/>
                    </a:lnTo>
                    <a:lnTo>
                      <a:pt x="554" y="114"/>
                    </a:lnTo>
                    <a:lnTo>
                      <a:pt x="556" y="122"/>
                    </a:lnTo>
                    <a:lnTo>
                      <a:pt x="558" y="130"/>
                    </a:lnTo>
                    <a:lnTo>
                      <a:pt x="556" y="140"/>
                    </a:lnTo>
                    <a:lnTo>
                      <a:pt x="554" y="148"/>
                    </a:lnTo>
                    <a:lnTo>
                      <a:pt x="554" y="148"/>
                    </a:lnTo>
                    <a:lnTo>
                      <a:pt x="550" y="154"/>
                    </a:lnTo>
                    <a:lnTo>
                      <a:pt x="544" y="158"/>
                    </a:lnTo>
                    <a:lnTo>
                      <a:pt x="538" y="158"/>
                    </a:lnTo>
                    <a:lnTo>
                      <a:pt x="534" y="158"/>
                    </a:lnTo>
                    <a:lnTo>
                      <a:pt x="528" y="156"/>
                    </a:lnTo>
                    <a:lnTo>
                      <a:pt x="526" y="154"/>
                    </a:lnTo>
                    <a:lnTo>
                      <a:pt x="524" y="152"/>
                    </a:lnTo>
                    <a:lnTo>
                      <a:pt x="526" y="150"/>
                    </a:lnTo>
                    <a:lnTo>
                      <a:pt x="526" y="150"/>
                    </a:lnTo>
                    <a:lnTo>
                      <a:pt x="530" y="150"/>
                    </a:lnTo>
                    <a:lnTo>
                      <a:pt x="534" y="148"/>
                    </a:lnTo>
                    <a:lnTo>
                      <a:pt x="538" y="144"/>
                    </a:lnTo>
                    <a:lnTo>
                      <a:pt x="540" y="140"/>
                    </a:lnTo>
                    <a:lnTo>
                      <a:pt x="542" y="136"/>
                    </a:lnTo>
                    <a:lnTo>
                      <a:pt x="542" y="132"/>
                    </a:lnTo>
                    <a:lnTo>
                      <a:pt x="540" y="128"/>
                    </a:lnTo>
                    <a:lnTo>
                      <a:pt x="538" y="124"/>
                    </a:lnTo>
                    <a:lnTo>
                      <a:pt x="538" y="124"/>
                    </a:lnTo>
                    <a:lnTo>
                      <a:pt x="534" y="122"/>
                    </a:lnTo>
                    <a:lnTo>
                      <a:pt x="530" y="122"/>
                    </a:lnTo>
                    <a:lnTo>
                      <a:pt x="526" y="122"/>
                    </a:lnTo>
                    <a:lnTo>
                      <a:pt x="522" y="124"/>
                    </a:lnTo>
                    <a:lnTo>
                      <a:pt x="516" y="130"/>
                    </a:lnTo>
                    <a:lnTo>
                      <a:pt x="512" y="142"/>
                    </a:lnTo>
                    <a:lnTo>
                      <a:pt x="512" y="142"/>
                    </a:lnTo>
                    <a:lnTo>
                      <a:pt x="508" y="156"/>
                    </a:lnTo>
                    <a:lnTo>
                      <a:pt x="500" y="176"/>
                    </a:lnTo>
                    <a:lnTo>
                      <a:pt x="490" y="200"/>
                    </a:lnTo>
                    <a:lnTo>
                      <a:pt x="476" y="222"/>
                    </a:lnTo>
                    <a:lnTo>
                      <a:pt x="476" y="222"/>
                    </a:lnTo>
                    <a:lnTo>
                      <a:pt x="466" y="238"/>
                    </a:lnTo>
                    <a:lnTo>
                      <a:pt x="452" y="252"/>
                    </a:lnTo>
                    <a:lnTo>
                      <a:pt x="436" y="264"/>
                    </a:lnTo>
                    <a:lnTo>
                      <a:pt x="420" y="276"/>
                    </a:lnTo>
                    <a:lnTo>
                      <a:pt x="402" y="284"/>
                    </a:lnTo>
                    <a:lnTo>
                      <a:pt x="382" y="290"/>
                    </a:lnTo>
                    <a:lnTo>
                      <a:pt x="360" y="292"/>
                    </a:lnTo>
                    <a:lnTo>
                      <a:pt x="338" y="290"/>
                    </a:lnTo>
                    <a:lnTo>
                      <a:pt x="338" y="290"/>
                    </a:lnTo>
                    <a:lnTo>
                      <a:pt x="322" y="284"/>
                    </a:lnTo>
                    <a:lnTo>
                      <a:pt x="308" y="278"/>
                    </a:lnTo>
                    <a:lnTo>
                      <a:pt x="294" y="270"/>
                    </a:lnTo>
                    <a:lnTo>
                      <a:pt x="282" y="260"/>
                    </a:lnTo>
                    <a:lnTo>
                      <a:pt x="270" y="248"/>
                    </a:lnTo>
                    <a:lnTo>
                      <a:pt x="258" y="234"/>
                    </a:lnTo>
                    <a:lnTo>
                      <a:pt x="238" y="206"/>
                    </a:lnTo>
                    <a:lnTo>
                      <a:pt x="222" y="172"/>
                    </a:lnTo>
                    <a:lnTo>
                      <a:pt x="206" y="140"/>
                    </a:lnTo>
                    <a:lnTo>
                      <a:pt x="178" y="76"/>
                    </a:lnTo>
                    <a:lnTo>
                      <a:pt x="178" y="76"/>
                    </a:lnTo>
                    <a:lnTo>
                      <a:pt x="170" y="62"/>
                    </a:lnTo>
                    <a:lnTo>
                      <a:pt x="162" y="50"/>
                    </a:lnTo>
                    <a:lnTo>
                      <a:pt x="152" y="40"/>
                    </a:lnTo>
                    <a:lnTo>
                      <a:pt x="140" y="32"/>
                    </a:lnTo>
                    <a:lnTo>
                      <a:pt x="130" y="26"/>
                    </a:lnTo>
                    <a:lnTo>
                      <a:pt x="118" y="22"/>
                    </a:lnTo>
                    <a:lnTo>
                      <a:pt x="104" y="18"/>
                    </a:lnTo>
                    <a:lnTo>
                      <a:pt x="92" y="18"/>
                    </a:lnTo>
                    <a:lnTo>
                      <a:pt x="80" y="18"/>
                    </a:lnTo>
                    <a:lnTo>
                      <a:pt x="68" y="22"/>
                    </a:lnTo>
                    <a:lnTo>
                      <a:pt x="56" y="26"/>
                    </a:lnTo>
                    <a:lnTo>
                      <a:pt x="44" y="32"/>
                    </a:lnTo>
                    <a:lnTo>
                      <a:pt x="34" y="40"/>
                    </a:lnTo>
                    <a:lnTo>
                      <a:pt x="24" y="48"/>
                    </a:lnTo>
                    <a:lnTo>
                      <a:pt x="16" y="58"/>
                    </a:lnTo>
                    <a:lnTo>
                      <a:pt x="10" y="72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4" y="56"/>
                    </a:lnTo>
                    <a:lnTo>
                      <a:pt x="10" y="46"/>
                    </a:lnTo>
                    <a:lnTo>
                      <a:pt x="16" y="36"/>
                    </a:lnTo>
                    <a:lnTo>
                      <a:pt x="24" y="26"/>
                    </a:lnTo>
                    <a:lnTo>
                      <a:pt x="34" y="18"/>
                    </a:lnTo>
                    <a:lnTo>
                      <a:pt x="46" y="12"/>
                    </a:lnTo>
                    <a:lnTo>
                      <a:pt x="60" y="6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90" y="0"/>
                    </a:lnTo>
                    <a:lnTo>
                      <a:pt x="108" y="2"/>
                    </a:lnTo>
                    <a:lnTo>
                      <a:pt x="124" y="6"/>
                    </a:lnTo>
                    <a:lnTo>
                      <a:pt x="142" y="12"/>
                    </a:lnTo>
                    <a:lnTo>
                      <a:pt x="158" y="22"/>
                    </a:lnTo>
                    <a:lnTo>
                      <a:pt x="172" y="36"/>
                    </a:lnTo>
                    <a:lnTo>
                      <a:pt x="186" y="54"/>
                    </a:lnTo>
                    <a:lnTo>
                      <a:pt x="198" y="76"/>
                    </a:lnTo>
                    <a:lnTo>
                      <a:pt x="198" y="76"/>
                    </a:lnTo>
                    <a:lnTo>
                      <a:pt x="222" y="124"/>
                    </a:lnTo>
                    <a:lnTo>
                      <a:pt x="238" y="152"/>
                    </a:lnTo>
                    <a:lnTo>
                      <a:pt x="254" y="180"/>
                    </a:lnTo>
                    <a:lnTo>
                      <a:pt x="270" y="206"/>
                    </a:lnTo>
                    <a:lnTo>
                      <a:pt x="290" y="228"/>
                    </a:lnTo>
                    <a:lnTo>
                      <a:pt x="298" y="238"/>
                    </a:lnTo>
                    <a:lnTo>
                      <a:pt x="310" y="246"/>
                    </a:lnTo>
                    <a:lnTo>
                      <a:pt x="320" y="252"/>
                    </a:lnTo>
                    <a:lnTo>
                      <a:pt x="330" y="256"/>
                    </a:lnTo>
                    <a:lnTo>
                      <a:pt x="330" y="256"/>
                    </a:lnTo>
                    <a:lnTo>
                      <a:pt x="344" y="260"/>
                    </a:lnTo>
                    <a:lnTo>
                      <a:pt x="360" y="260"/>
                    </a:lnTo>
                    <a:lnTo>
                      <a:pt x="372" y="258"/>
                    </a:lnTo>
                    <a:lnTo>
                      <a:pt x="384" y="254"/>
                    </a:lnTo>
                    <a:lnTo>
                      <a:pt x="404" y="246"/>
                    </a:lnTo>
                    <a:lnTo>
                      <a:pt x="414" y="240"/>
                    </a:lnTo>
                    <a:lnTo>
                      <a:pt x="414" y="240"/>
                    </a:lnTo>
                    <a:lnTo>
                      <a:pt x="420" y="234"/>
                    </a:lnTo>
                    <a:lnTo>
                      <a:pt x="420" y="232"/>
                    </a:lnTo>
                    <a:lnTo>
                      <a:pt x="418" y="230"/>
                    </a:lnTo>
                    <a:lnTo>
                      <a:pt x="418" y="230"/>
                    </a:lnTo>
                    <a:lnTo>
                      <a:pt x="412" y="224"/>
                    </a:lnTo>
                    <a:lnTo>
                      <a:pt x="406" y="214"/>
                    </a:lnTo>
                    <a:lnTo>
                      <a:pt x="402" y="208"/>
                    </a:lnTo>
                    <a:lnTo>
                      <a:pt x="400" y="200"/>
                    </a:lnTo>
                    <a:lnTo>
                      <a:pt x="400" y="192"/>
                    </a:lnTo>
                    <a:lnTo>
                      <a:pt x="402" y="184"/>
                    </a:lnTo>
                    <a:lnTo>
                      <a:pt x="402" y="184"/>
                    </a:lnTo>
                    <a:lnTo>
                      <a:pt x="406" y="176"/>
                    </a:lnTo>
                    <a:lnTo>
                      <a:pt x="410" y="170"/>
                    </a:lnTo>
                    <a:lnTo>
                      <a:pt x="416" y="166"/>
                    </a:lnTo>
                    <a:lnTo>
                      <a:pt x="424" y="164"/>
                    </a:lnTo>
                    <a:lnTo>
                      <a:pt x="430" y="164"/>
                    </a:lnTo>
                    <a:lnTo>
                      <a:pt x="436" y="166"/>
                    </a:lnTo>
                    <a:lnTo>
                      <a:pt x="442" y="168"/>
                    </a:lnTo>
                    <a:lnTo>
                      <a:pt x="446" y="172"/>
                    </a:lnTo>
                    <a:lnTo>
                      <a:pt x="446" y="172"/>
                    </a:lnTo>
                    <a:lnTo>
                      <a:pt x="448" y="182"/>
                    </a:lnTo>
                    <a:lnTo>
                      <a:pt x="448" y="190"/>
                    </a:lnTo>
                    <a:lnTo>
                      <a:pt x="444" y="194"/>
                    </a:lnTo>
                    <a:lnTo>
                      <a:pt x="440" y="196"/>
                    </a:lnTo>
                    <a:lnTo>
                      <a:pt x="440" y="196"/>
                    </a:lnTo>
                    <a:lnTo>
                      <a:pt x="438" y="194"/>
                    </a:lnTo>
                    <a:lnTo>
                      <a:pt x="438" y="192"/>
                    </a:lnTo>
                    <a:lnTo>
                      <a:pt x="438" y="188"/>
                    </a:lnTo>
                    <a:lnTo>
                      <a:pt x="438" y="188"/>
                    </a:lnTo>
                    <a:lnTo>
                      <a:pt x="440" y="186"/>
                    </a:lnTo>
                    <a:lnTo>
                      <a:pt x="440" y="184"/>
                    </a:lnTo>
                    <a:lnTo>
                      <a:pt x="438" y="180"/>
                    </a:lnTo>
                    <a:lnTo>
                      <a:pt x="434" y="176"/>
                    </a:lnTo>
                    <a:lnTo>
                      <a:pt x="430" y="176"/>
                    </a:lnTo>
                    <a:lnTo>
                      <a:pt x="426" y="176"/>
                    </a:lnTo>
                    <a:lnTo>
                      <a:pt x="420" y="178"/>
                    </a:lnTo>
                    <a:lnTo>
                      <a:pt x="420" y="178"/>
                    </a:lnTo>
                    <a:lnTo>
                      <a:pt x="414" y="182"/>
                    </a:lnTo>
                    <a:lnTo>
                      <a:pt x="412" y="190"/>
                    </a:lnTo>
                    <a:lnTo>
                      <a:pt x="412" y="198"/>
                    </a:lnTo>
                    <a:lnTo>
                      <a:pt x="416" y="206"/>
                    </a:lnTo>
                    <a:lnTo>
                      <a:pt x="422" y="212"/>
                    </a:lnTo>
                    <a:lnTo>
                      <a:pt x="428" y="218"/>
                    </a:lnTo>
                    <a:lnTo>
                      <a:pt x="438" y="218"/>
                    </a:lnTo>
                    <a:lnTo>
                      <a:pt x="442" y="216"/>
                    </a:lnTo>
                    <a:lnTo>
                      <a:pt x="448" y="214"/>
                    </a:lnTo>
                    <a:lnTo>
                      <a:pt x="448" y="214"/>
                    </a:lnTo>
                    <a:lnTo>
                      <a:pt x="456" y="206"/>
                    </a:lnTo>
                    <a:lnTo>
                      <a:pt x="462" y="196"/>
                    </a:lnTo>
                    <a:lnTo>
                      <a:pt x="468" y="186"/>
                    </a:lnTo>
                    <a:lnTo>
                      <a:pt x="472" y="174"/>
                    </a:lnTo>
                    <a:lnTo>
                      <a:pt x="472" y="174"/>
                    </a:lnTo>
                    <a:lnTo>
                      <a:pt x="472" y="160"/>
                    </a:lnTo>
                    <a:lnTo>
                      <a:pt x="468" y="140"/>
                    </a:lnTo>
                    <a:lnTo>
                      <a:pt x="464" y="122"/>
                    </a:lnTo>
                    <a:lnTo>
                      <a:pt x="460" y="112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4" y="104"/>
                    </a:lnTo>
                    <a:lnTo>
                      <a:pt x="472" y="106"/>
                    </a:lnTo>
                    <a:lnTo>
                      <a:pt x="478" y="108"/>
                    </a:lnTo>
                    <a:lnTo>
                      <a:pt x="484" y="110"/>
                    </a:lnTo>
                    <a:lnTo>
                      <a:pt x="484" y="110"/>
                    </a:lnTo>
                    <a:lnTo>
                      <a:pt x="484" y="11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" name="Freeform 177"/>
              <p:cNvSpPr>
                <a:spLocks/>
              </p:cNvSpPr>
              <p:nvPr/>
            </p:nvSpPr>
            <p:spPr bwMode="auto">
              <a:xfrm>
                <a:off x="5958" y="1986"/>
                <a:ext cx="46" cy="40"/>
              </a:xfrm>
              <a:custGeom>
                <a:avLst/>
                <a:gdLst>
                  <a:gd name="T0" fmla="*/ 0 w 46"/>
                  <a:gd name="T1" fmla="*/ 0 h 40"/>
                  <a:gd name="T2" fmla="*/ 0 w 46"/>
                  <a:gd name="T3" fmla="*/ 0 h 40"/>
                  <a:gd name="T4" fmla="*/ 16 w 46"/>
                  <a:gd name="T5" fmla="*/ 14 h 40"/>
                  <a:gd name="T6" fmla="*/ 32 w 46"/>
                  <a:gd name="T7" fmla="*/ 22 h 40"/>
                  <a:gd name="T8" fmla="*/ 38 w 46"/>
                  <a:gd name="T9" fmla="*/ 26 h 40"/>
                  <a:gd name="T10" fmla="*/ 46 w 46"/>
                  <a:gd name="T11" fmla="*/ 26 h 40"/>
                  <a:gd name="T12" fmla="*/ 46 w 46"/>
                  <a:gd name="T13" fmla="*/ 26 h 40"/>
                  <a:gd name="T14" fmla="*/ 40 w 46"/>
                  <a:gd name="T15" fmla="*/ 32 h 40"/>
                  <a:gd name="T16" fmla="*/ 36 w 46"/>
                  <a:gd name="T17" fmla="*/ 36 h 40"/>
                  <a:gd name="T18" fmla="*/ 26 w 46"/>
                  <a:gd name="T19" fmla="*/ 38 h 40"/>
                  <a:gd name="T20" fmla="*/ 18 w 46"/>
                  <a:gd name="T21" fmla="*/ 40 h 40"/>
                  <a:gd name="T22" fmla="*/ 14 w 46"/>
                  <a:gd name="T23" fmla="*/ 40 h 40"/>
                  <a:gd name="T24" fmla="*/ 0 w 46"/>
                  <a:gd name="T2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40">
                    <a:moveTo>
                      <a:pt x="0" y="0"/>
                    </a:moveTo>
                    <a:lnTo>
                      <a:pt x="0" y="0"/>
                    </a:lnTo>
                    <a:lnTo>
                      <a:pt x="16" y="14"/>
                    </a:lnTo>
                    <a:lnTo>
                      <a:pt x="32" y="22"/>
                    </a:lnTo>
                    <a:lnTo>
                      <a:pt x="38" y="26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0" y="32"/>
                    </a:lnTo>
                    <a:lnTo>
                      <a:pt x="36" y="36"/>
                    </a:lnTo>
                    <a:lnTo>
                      <a:pt x="26" y="38"/>
                    </a:lnTo>
                    <a:lnTo>
                      <a:pt x="18" y="40"/>
                    </a:lnTo>
                    <a:lnTo>
                      <a:pt x="14" y="4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" name="Freeform 178"/>
              <p:cNvSpPr>
                <a:spLocks/>
              </p:cNvSpPr>
              <p:nvPr/>
            </p:nvSpPr>
            <p:spPr bwMode="auto">
              <a:xfrm>
                <a:off x="6000" y="2096"/>
                <a:ext cx="34" cy="74"/>
              </a:xfrm>
              <a:custGeom>
                <a:avLst/>
                <a:gdLst>
                  <a:gd name="T0" fmla="*/ 0 w 34"/>
                  <a:gd name="T1" fmla="*/ 0 h 74"/>
                  <a:gd name="T2" fmla="*/ 0 w 34"/>
                  <a:gd name="T3" fmla="*/ 0 h 74"/>
                  <a:gd name="T4" fmla="*/ 2 w 34"/>
                  <a:gd name="T5" fmla="*/ 10 h 74"/>
                  <a:gd name="T6" fmla="*/ 6 w 34"/>
                  <a:gd name="T7" fmla="*/ 32 h 74"/>
                  <a:gd name="T8" fmla="*/ 8 w 34"/>
                  <a:gd name="T9" fmla="*/ 56 h 74"/>
                  <a:gd name="T10" fmla="*/ 8 w 34"/>
                  <a:gd name="T11" fmla="*/ 66 h 74"/>
                  <a:gd name="T12" fmla="*/ 4 w 34"/>
                  <a:gd name="T13" fmla="*/ 72 h 74"/>
                  <a:gd name="T14" fmla="*/ 4 w 34"/>
                  <a:gd name="T15" fmla="*/ 72 h 74"/>
                  <a:gd name="T16" fmla="*/ 8 w 34"/>
                  <a:gd name="T17" fmla="*/ 74 h 74"/>
                  <a:gd name="T18" fmla="*/ 14 w 34"/>
                  <a:gd name="T19" fmla="*/ 72 h 74"/>
                  <a:gd name="T20" fmla="*/ 18 w 34"/>
                  <a:gd name="T21" fmla="*/ 68 h 74"/>
                  <a:gd name="T22" fmla="*/ 24 w 34"/>
                  <a:gd name="T23" fmla="*/ 62 h 74"/>
                  <a:gd name="T24" fmla="*/ 32 w 34"/>
                  <a:gd name="T25" fmla="*/ 48 h 74"/>
                  <a:gd name="T26" fmla="*/ 32 w 34"/>
                  <a:gd name="T27" fmla="*/ 42 h 74"/>
                  <a:gd name="T28" fmla="*/ 34 w 34"/>
                  <a:gd name="T29" fmla="*/ 36 h 74"/>
                  <a:gd name="T30" fmla="*/ 34 w 34"/>
                  <a:gd name="T31" fmla="*/ 36 h 74"/>
                  <a:gd name="T32" fmla="*/ 32 w 34"/>
                  <a:gd name="T33" fmla="*/ 30 h 74"/>
                  <a:gd name="T34" fmla="*/ 28 w 34"/>
                  <a:gd name="T35" fmla="*/ 24 h 74"/>
                  <a:gd name="T36" fmla="*/ 16 w 34"/>
                  <a:gd name="T37" fmla="*/ 12 h 74"/>
                  <a:gd name="T38" fmla="*/ 0 w 34"/>
                  <a:gd name="T39" fmla="*/ 0 h 74"/>
                  <a:gd name="T40" fmla="*/ 0 w 34"/>
                  <a:gd name="T4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" h="74">
                    <a:moveTo>
                      <a:pt x="0" y="0"/>
                    </a:moveTo>
                    <a:lnTo>
                      <a:pt x="0" y="0"/>
                    </a:lnTo>
                    <a:lnTo>
                      <a:pt x="2" y="10"/>
                    </a:lnTo>
                    <a:lnTo>
                      <a:pt x="6" y="32"/>
                    </a:lnTo>
                    <a:lnTo>
                      <a:pt x="8" y="56"/>
                    </a:lnTo>
                    <a:lnTo>
                      <a:pt x="8" y="66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8" y="74"/>
                    </a:lnTo>
                    <a:lnTo>
                      <a:pt x="14" y="72"/>
                    </a:lnTo>
                    <a:lnTo>
                      <a:pt x="18" y="68"/>
                    </a:lnTo>
                    <a:lnTo>
                      <a:pt x="24" y="62"/>
                    </a:lnTo>
                    <a:lnTo>
                      <a:pt x="32" y="48"/>
                    </a:lnTo>
                    <a:lnTo>
                      <a:pt x="32" y="42"/>
                    </a:lnTo>
                    <a:lnTo>
                      <a:pt x="34" y="36"/>
                    </a:lnTo>
                    <a:lnTo>
                      <a:pt x="34" y="36"/>
                    </a:lnTo>
                    <a:lnTo>
                      <a:pt x="32" y="30"/>
                    </a:lnTo>
                    <a:lnTo>
                      <a:pt x="28" y="24"/>
                    </a:lnTo>
                    <a:lnTo>
                      <a:pt x="16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" name="Freeform 179"/>
              <p:cNvSpPr>
                <a:spLocks/>
              </p:cNvSpPr>
              <p:nvPr/>
            </p:nvSpPr>
            <p:spPr bwMode="auto">
              <a:xfrm>
                <a:off x="6154" y="2076"/>
                <a:ext cx="116" cy="70"/>
              </a:xfrm>
              <a:custGeom>
                <a:avLst/>
                <a:gdLst>
                  <a:gd name="T0" fmla="*/ 0 w 116"/>
                  <a:gd name="T1" fmla="*/ 70 h 70"/>
                  <a:gd name="T2" fmla="*/ 0 w 116"/>
                  <a:gd name="T3" fmla="*/ 70 h 70"/>
                  <a:gd name="T4" fmla="*/ 12 w 116"/>
                  <a:gd name="T5" fmla="*/ 62 h 70"/>
                  <a:gd name="T6" fmla="*/ 42 w 116"/>
                  <a:gd name="T7" fmla="*/ 48 h 70"/>
                  <a:gd name="T8" fmla="*/ 60 w 116"/>
                  <a:gd name="T9" fmla="*/ 38 h 70"/>
                  <a:gd name="T10" fmla="*/ 80 w 116"/>
                  <a:gd name="T11" fmla="*/ 32 h 70"/>
                  <a:gd name="T12" fmla="*/ 100 w 116"/>
                  <a:gd name="T13" fmla="*/ 26 h 70"/>
                  <a:gd name="T14" fmla="*/ 116 w 116"/>
                  <a:gd name="T15" fmla="*/ 24 h 70"/>
                  <a:gd name="T16" fmla="*/ 116 w 116"/>
                  <a:gd name="T17" fmla="*/ 24 h 70"/>
                  <a:gd name="T18" fmla="*/ 112 w 116"/>
                  <a:gd name="T19" fmla="*/ 14 h 70"/>
                  <a:gd name="T20" fmla="*/ 106 w 116"/>
                  <a:gd name="T21" fmla="*/ 8 h 70"/>
                  <a:gd name="T22" fmla="*/ 98 w 116"/>
                  <a:gd name="T23" fmla="*/ 2 h 70"/>
                  <a:gd name="T24" fmla="*/ 90 w 116"/>
                  <a:gd name="T25" fmla="*/ 0 h 70"/>
                  <a:gd name="T26" fmla="*/ 80 w 116"/>
                  <a:gd name="T27" fmla="*/ 0 h 70"/>
                  <a:gd name="T28" fmla="*/ 68 w 116"/>
                  <a:gd name="T29" fmla="*/ 2 h 70"/>
                  <a:gd name="T30" fmla="*/ 48 w 116"/>
                  <a:gd name="T31" fmla="*/ 6 h 70"/>
                  <a:gd name="T32" fmla="*/ 48 w 116"/>
                  <a:gd name="T33" fmla="*/ 6 h 70"/>
                  <a:gd name="T34" fmla="*/ 42 w 116"/>
                  <a:gd name="T35" fmla="*/ 12 h 70"/>
                  <a:gd name="T36" fmla="*/ 34 w 116"/>
                  <a:gd name="T37" fmla="*/ 20 h 70"/>
                  <a:gd name="T38" fmla="*/ 18 w 116"/>
                  <a:gd name="T39" fmla="*/ 42 h 70"/>
                  <a:gd name="T40" fmla="*/ 0 w 116"/>
                  <a:gd name="T41" fmla="*/ 70 h 70"/>
                  <a:gd name="T42" fmla="*/ 0 w 116"/>
                  <a:gd name="T4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70">
                    <a:moveTo>
                      <a:pt x="0" y="70"/>
                    </a:moveTo>
                    <a:lnTo>
                      <a:pt x="0" y="70"/>
                    </a:lnTo>
                    <a:lnTo>
                      <a:pt x="12" y="62"/>
                    </a:lnTo>
                    <a:lnTo>
                      <a:pt x="42" y="48"/>
                    </a:lnTo>
                    <a:lnTo>
                      <a:pt x="60" y="38"/>
                    </a:lnTo>
                    <a:lnTo>
                      <a:pt x="80" y="32"/>
                    </a:lnTo>
                    <a:lnTo>
                      <a:pt x="100" y="26"/>
                    </a:lnTo>
                    <a:lnTo>
                      <a:pt x="116" y="24"/>
                    </a:lnTo>
                    <a:lnTo>
                      <a:pt x="116" y="24"/>
                    </a:lnTo>
                    <a:lnTo>
                      <a:pt x="112" y="14"/>
                    </a:lnTo>
                    <a:lnTo>
                      <a:pt x="106" y="8"/>
                    </a:lnTo>
                    <a:lnTo>
                      <a:pt x="98" y="2"/>
                    </a:lnTo>
                    <a:lnTo>
                      <a:pt x="90" y="0"/>
                    </a:lnTo>
                    <a:lnTo>
                      <a:pt x="80" y="0"/>
                    </a:lnTo>
                    <a:lnTo>
                      <a:pt x="68" y="2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34" y="20"/>
                    </a:lnTo>
                    <a:lnTo>
                      <a:pt x="18" y="42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" name="Freeform 180"/>
              <p:cNvSpPr>
                <a:spLocks/>
              </p:cNvSpPr>
              <p:nvPr/>
            </p:nvSpPr>
            <p:spPr bwMode="auto">
              <a:xfrm>
                <a:off x="5730" y="1828"/>
                <a:ext cx="406" cy="294"/>
              </a:xfrm>
              <a:custGeom>
                <a:avLst/>
                <a:gdLst>
                  <a:gd name="T0" fmla="*/ 4 w 406"/>
                  <a:gd name="T1" fmla="*/ 94 h 294"/>
                  <a:gd name="T2" fmla="*/ 30 w 406"/>
                  <a:gd name="T3" fmla="*/ 24 h 294"/>
                  <a:gd name="T4" fmla="*/ 52 w 406"/>
                  <a:gd name="T5" fmla="*/ 2 h 294"/>
                  <a:gd name="T6" fmla="*/ 64 w 406"/>
                  <a:gd name="T7" fmla="*/ 0 h 294"/>
                  <a:gd name="T8" fmla="*/ 86 w 406"/>
                  <a:gd name="T9" fmla="*/ 8 h 294"/>
                  <a:gd name="T10" fmla="*/ 112 w 406"/>
                  <a:gd name="T11" fmla="*/ 50 h 294"/>
                  <a:gd name="T12" fmla="*/ 126 w 406"/>
                  <a:gd name="T13" fmla="*/ 94 h 294"/>
                  <a:gd name="T14" fmla="*/ 146 w 406"/>
                  <a:gd name="T15" fmla="*/ 202 h 294"/>
                  <a:gd name="T16" fmla="*/ 166 w 406"/>
                  <a:gd name="T17" fmla="*/ 242 h 294"/>
                  <a:gd name="T18" fmla="*/ 194 w 406"/>
                  <a:gd name="T19" fmla="*/ 258 h 294"/>
                  <a:gd name="T20" fmla="*/ 224 w 406"/>
                  <a:gd name="T21" fmla="*/ 262 h 294"/>
                  <a:gd name="T22" fmla="*/ 274 w 406"/>
                  <a:gd name="T23" fmla="*/ 238 h 294"/>
                  <a:gd name="T24" fmla="*/ 310 w 406"/>
                  <a:gd name="T25" fmla="*/ 176 h 294"/>
                  <a:gd name="T26" fmla="*/ 314 w 406"/>
                  <a:gd name="T27" fmla="*/ 136 h 294"/>
                  <a:gd name="T28" fmla="*/ 302 w 406"/>
                  <a:gd name="T29" fmla="*/ 114 h 294"/>
                  <a:gd name="T30" fmla="*/ 296 w 406"/>
                  <a:gd name="T31" fmla="*/ 120 h 294"/>
                  <a:gd name="T32" fmla="*/ 298 w 406"/>
                  <a:gd name="T33" fmla="*/ 130 h 294"/>
                  <a:gd name="T34" fmla="*/ 294 w 406"/>
                  <a:gd name="T35" fmla="*/ 140 h 294"/>
                  <a:gd name="T36" fmla="*/ 286 w 406"/>
                  <a:gd name="T37" fmla="*/ 136 h 294"/>
                  <a:gd name="T38" fmla="*/ 282 w 406"/>
                  <a:gd name="T39" fmla="*/ 126 h 294"/>
                  <a:gd name="T40" fmla="*/ 288 w 406"/>
                  <a:gd name="T41" fmla="*/ 112 h 294"/>
                  <a:gd name="T42" fmla="*/ 306 w 406"/>
                  <a:gd name="T43" fmla="*/ 106 h 294"/>
                  <a:gd name="T44" fmla="*/ 320 w 406"/>
                  <a:gd name="T45" fmla="*/ 114 h 294"/>
                  <a:gd name="T46" fmla="*/ 320 w 406"/>
                  <a:gd name="T47" fmla="*/ 98 h 294"/>
                  <a:gd name="T48" fmla="*/ 336 w 406"/>
                  <a:gd name="T49" fmla="*/ 76 h 294"/>
                  <a:gd name="T50" fmla="*/ 372 w 406"/>
                  <a:gd name="T51" fmla="*/ 66 h 294"/>
                  <a:gd name="T52" fmla="*/ 388 w 406"/>
                  <a:gd name="T53" fmla="*/ 70 h 294"/>
                  <a:gd name="T54" fmla="*/ 406 w 406"/>
                  <a:gd name="T55" fmla="*/ 96 h 294"/>
                  <a:gd name="T56" fmla="*/ 402 w 406"/>
                  <a:gd name="T57" fmla="*/ 104 h 294"/>
                  <a:gd name="T58" fmla="*/ 382 w 406"/>
                  <a:gd name="T59" fmla="*/ 96 h 294"/>
                  <a:gd name="T60" fmla="*/ 370 w 406"/>
                  <a:gd name="T61" fmla="*/ 106 h 294"/>
                  <a:gd name="T62" fmla="*/ 366 w 406"/>
                  <a:gd name="T63" fmla="*/ 120 h 294"/>
                  <a:gd name="T64" fmla="*/ 346 w 406"/>
                  <a:gd name="T65" fmla="*/ 186 h 294"/>
                  <a:gd name="T66" fmla="*/ 304 w 406"/>
                  <a:gd name="T67" fmla="*/ 252 h 294"/>
                  <a:gd name="T68" fmla="*/ 272 w 406"/>
                  <a:gd name="T69" fmla="*/ 278 h 294"/>
                  <a:gd name="T70" fmla="*/ 234 w 406"/>
                  <a:gd name="T71" fmla="*/ 292 h 294"/>
                  <a:gd name="T72" fmla="*/ 198 w 406"/>
                  <a:gd name="T73" fmla="*/ 290 h 294"/>
                  <a:gd name="T74" fmla="*/ 168 w 406"/>
                  <a:gd name="T75" fmla="*/ 274 h 294"/>
                  <a:gd name="T76" fmla="*/ 132 w 406"/>
                  <a:gd name="T77" fmla="*/ 224 h 294"/>
                  <a:gd name="T78" fmla="*/ 110 w 406"/>
                  <a:gd name="T79" fmla="*/ 184 h 294"/>
                  <a:gd name="T80" fmla="*/ 100 w 406"/>
                  <a:gd name="T81" fmla="*/ 174 h 294"/>
                  <a:gd name="T82" fmla="*/ 90 w 406"/>
                  <a:gd name="T83" fmla="*/ 178 h 294"/>
                  <a:gd name="T84" fmla="*/ 82 w 406"/>
                  <a:gd name="T85" fmla="*/ 166 h 294"/>
                  <a:gd name="T86" fmla="*/ 88 w 406"/>
                  <a:gd name="T87" fmla="*/ 154 h 294"/>
                  <a:gd name="T88" fmla="*/ 98 w 406"/>
                  <a:gd name="T89" fmla="*/ 152 h 294"/>
                  <a:gd name="T90" fmla="*/ 116 w 406"/>
                  <a:gd name="T91" fmla="*/ 158 h 294"/>
                  <a:gd name="T92" fmla="*/ 92 w 406"/>
                  <a:gd name="T93" fmla="*/ 60 h 294"/>
                  <a:gd name="T94" fmla="*/ 70 w 406"/>
                  <a:gd name="T95" fmla="*/ 20 h 294"/>
                  <a:gd name="T96" fmla="*/ 62 w 406"/>
                  <a:gd name="T97" fmla="*/ 18 h 294"/>
                  <a:gd name="T98" fmla="*/ 42 w 406"/>
                  <a:gd name="T99" fmla="*/ 34 h 294"/>
                  <a:gd name="T100" fmla="*/ 18 w 406"/>
                  <a:gd name="T101" fmla="*/ 94 h 294"/>
                  <a:gd name="T102" fmla="*/ 0 w 406"/>
                  <a:gd name="T103" fmla="*/ 116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06" h="294">
                    <a:moveTo>
                      <a:pt x="0" y="116"/>
                    </a:moveTo>
                    <a:lnTo>
                      <a:pt x="0" y="116"/>
                    </a:lnTo>
                    <a:lnTo>
                      <a:pt x="4" y="94"/>
                    </a:lnTo>
                    <a:lnTo>
                      <a:pt x="14" y="60"/>
                    </a:lnTo>
                    <a:lnTo>
                      <a:pt x="20" y="42"/>
                    </a:lnTo>
                    <a:lnTo>
                      <a:pt x="30" y="24"/>
                    </a:lnTo>
                    <a:lnTo>
                      <a:pt x="40" y="12"/>
                    </a:lnTo>
                    <a:lnTo>
                      <a:pt x="46" y="6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6" y="2"/>
                    </a:lnTo>
                    <a:lnTo>
                      <a:pt x="86" y="8"/>
                    </a:lnTo>
                    <a:lnTo>
                      <a:pt x="96" y="18"/>
                    </a:lnTo>
                    <a:lnTo>
                      <a:pt x="106" y="34"/>
                    </a:lnTo>
                    <a:lnTo>
                      <a:pt x="112" y="50"/>
                    </a:lnTo>
                    <a:lnTo>
                      <a:pt x="120" y="72"/>
                    </a:lnTo>
                    <a:lnTo>
                      <a:pt x="126" y="94"/>
                    </a:lnTo>
                    <a:lnTo>
                      <a:pt x="126" y="94"/>
                    </a:lnTo>
                    <a:lnTo>
                      <a:pt x="134" y="150"/>
                    </a:lnTo>
                    <a:lnTo>
                      <a:pt x="140" y="178"/>
                    </a:lnTo>
                    <a:lnTo>
                      <a:pt x="146" y="202"/>
                    </a:lnTo>
                    <a:lnTo>
                      <a:pt x="154" y="224"/>
                    </a:lnTo>
                    <a:lnTo>
                      <a:pt x="160" y="232"/>
                    </a:lnTo>
                    <a:lnTo>
                      <a:pt x="166" y="242"/>
                    </a:lnTo>
                    <a:lnTo>
                      <a:pt x="174" y="248"/>
                    </a:lnTo>
                    <a:lnTo>
                      <a:pt x="184" y="254"/>
                    </a:lnTo>
                    <a:lnTo>
                      <a:pt x="194" y="258"/>
                    </a:lnTo>
                    <a:lnTo>
                      <a:pt x="208" y="262"/>
                    </a:lnTo>
                    <a:lnTo>
                      <a:pt x="208" y="262"/>
                    </a:lnTo>
                    <a:lnTo>
                      <a:pt x="224" y="262"/>
                    </a:lnTo>
                    <a:lnTo>
                      <a:pt x="242" y="258"/>
                    </a:lnTo>
                    <a:lnTo>
                      <a:pt x="258" y="250"/>
                    </a:lnTo>
                    <a:lnTo>
                      <a:pt x="274" y="238"/>
                    </a:lnTo>
                    <a:lnTo>
                      <a:pt x="288" y="222"/>
                    </a:lnTo>
                    <a:lnTo>
                      <a:pt x="300" y="202"/>
                    </a:lnTo>
                    <a:lnTo>
                      <a:pt x="310" y="176"/>
                    </a:lnTo>
                    <a:lnTo>
                      <a:pt x="318" y="146"/>
                    </a:lnTo>
                    <a:lnTo>
                      <a:pt x="318" y="146"/>
                    </a:lnTo>
                    <a:lnTo>
                      <a:pt x="314" y="136"/>
                    </a:lnTo>
                    <a:lnTo>
                      <a:pt x="310" y="124"/>
                    </a:lnTo>
                    <a:lnTo>
                      <a:pt x="306" y="118"/>
                    </a:lnTo>
                    <a:lnTo>
                      <a:pt x="302" y="114"/>
                    </a:lnTo>
                    <a:lnTo>
                      <a:pt x="302" y="114"/>
                    </a:lnTo>
                    <a:lnTo>
                      <a:pt x="298" y="116"/>
                    </a:lnTo>
                    <a:lnTo>
                      <a:pt x="296" y="120"/>
                    </a:lnTo>
                    <a:lnTo>
                      <a:pt x="296" y="126"/>
                    </a:lnTo>
                    <a:lnTo>
                      <a:pt x="298" y="130"/>
                    </a:lnTo>
                    <a:lnTo>
                      <a:pt x="298" y="130"/>
                    </a:lnTo>
                    <a:lnTo>
                      <a:pt x="298" y="134"/>
                    </a:lnTo>
                    <a:lnTo>
                      <a:pt x="296" y="138"/>
                    </a:lnTo>
                    <a:lnTo>
                      <a:pt x="294" y="140"/>
                    </a:lnTo>
                    <a:lnTo>
                      <a:pt x="292" y="140"/>
                    </a:lnTo>
                    <a:lnTo>
                      <a:pt x="288" y="138"/>
                    </a:lnTo>
                    <a:lnTo>
                      <a:pt x="286" y="136"/>
                    </a:lnTo>
                    <a:lnTo>
                      <a:pt x="286" y="136"/>
                    </a:lnTo>
                    <a:lnTo>
                      <a:pt x="282" y="130"/>
                    </a:lnTo>
                    <a:lnTo>
                      <a:pt x="282" y="126"/>
                    </a:lnTo>
                    <a:lnTo>
                      <a:pt x="282" y="120"/>
                    </a:lnTo>
                    <a:lnTo>
                      <a:pt x="286" y="116"/>
                    </a:lnTo>
                    <a:lnTo>
                      <a:pt x="288" y="112"/>
                    </a:lnTo>
                    <a:lnTo>
                      <a:pt x="294" y="108"/>
                    </a:lnTo>
                    <a:lnTo>
                      <a:pt x="298" y="106"/>
                    </a:lnTo>
                    <a:lnTo>
                      <a:pt x="306" y="106"/>
                    </a:lnTo>
                    <a:lnTo>
                      <a:pt x="306" y="106"/>
                    </a:lnTo>
                    <a:lnTo>
                      <a:pt x="314" y="110"/>
                    </a:lnTo>
                    <a:lnTo>
                      <a:pt x="320" y="114"/>
                    </a:lnTo>
                    <a:lnTo>
                      <a:pt x="320" y="114"/>
                    </a:lnTo>
                    <a:lnTo>
                      <a:pt x="320" y="98"/>
                    </a:lnTo>
                    <a:lnTo>
                      <a:pt x="320" y="98"/>
                    </a:lnTo>
                    <a:lnTo>
                      <a:pt x="324" y="90"/>
                    </a:lnTo>
                    <a:lnTo>
                      <a:pt x="330" y="84"/>
                    </a:lnTo>
                    <a:lnTo>
                      <a:pt x="336" y="76"/>
                    </a:lnTo>
                    <a:lnTo>
                      <a:pt x="346" y="70"/>
                    </a:lnTo>
                    <a:lnTo>
                      <a:pt x="358" y="66"/>
                    </a:lnTo>
                    <a:lnTo>
                      <a:pt x="372" y="66"/>
                    </a:lnTo>
                    <a:lnTo>
                      <a:pt x="380" y="68"/>
                    </a:lnTo>
                    <a:lnTo>
                      <a:pt x="388" y="70"/>
                    </a:lnTo>
                    <a:lnTo>
                      <a:pt x="388" y="70"/>
                    </a:lnTo>
                    <a:lnTo>
                      <a:pt x="398" y="78"/>
                    </a:lnTo>
                    <a:lnTo>
                      <a:pt x="404" y="88"/>
                    </a:lnTo>
                    <a:lnTo>
                      <a:pt x="406" y="96"/>
                    </a:lnTo>
                    <a:lnTo>
                      <a:pt x="404" y="100"/>
                    </a:lnTo>
                    <a:lnTo>
                      <a:pt x="402" y="104"/>
                    </a:lnTo>
                    <a:lnTo>
                      <a:pt x="402" y="104"/>
                    </a:lnTo>
                    <a:lnTo>
                      <a:pt x="394" y="98"/>
                    </a:lnTo>
                    <a:lnTo>
                      <a:pt x="388" y="96"/>
                    </a:lnTo>
                    <a:lnTo>
                      <a:pt x="382" y="96"/>
                    </a:lnTo>
                    <a:lnTo>
                      <a:pt x="376" y="96"/>
                    </a:lnTo>
                    <a:lnTo>
                      <a:pt x="372" y="100"/>
                    </a:lnTo>
                    <a:lnTo>
                      <a:pt x="370" y="106"/>
                    </a:lnTo>
                    <a:lnTo>
                      <a:pt x="366" y="112"/>
                    </a:lnTo>
                    <a:lnTo>
                      <a:pt x="366" y="120"/>
                    </a:lnTo>
                    <a:lnTo>
                      <a:pt x="366" y="120"/>
                    </a:lnTo>
                    <a:lnTo>
                      <a:pt x="360" y="146"/>
                    </a:lnTo>
                    <a:lnTo>
                      <a:pt x="354" y="164"/>
                    </a:lnTo>
                    <a:lnTo>
                      <a:pt x="346" y="186"/>
                    </a:lnTo>
                    <a:lnTo>
                      <a:pt x="334" y="208"/>
                    </a:lnTo>
                    <a:lnTo>
                      <a:pt x="322" y="230"/>
                    </a:lnTo>
                    <a:lnTo>
                      <a:pt x="304" y="252"/>
                    </a:lnTo>
                    <a:lnTo>
                      <a:pt x="286" y="270"/>
                    </a:lnTo>
                    <a:lnTo>
                      <a:pt x="286" y="270"/>
                    </a:lnTo>
                    <a:lnTo>
                      <a:pt x="272" y="278"/>
                    </a:lnTo>
                    <a:lnTo>
                      <a:pt x="258" y="286"/>
                    </a:lnTo>
                    <a:lnTo>
                      <a:pt x="246" y="290"/>
                    </a:lnTo>
                    <a:lnTo>
                      <a:pt x="234" y="292"/>
                    </a:lnTo>
                    <a:lnTo>
                      <a:pt x="220" y="294"/>
                    </a:lnTo>
                    <a:lnTo>
                      <a:pt x="210" y="292"/>
                    </a:lnTo>
                    <a:lnTo>
                      <a:pt x="198" y="290"/>
                    </a:lnTo>
                    <a:lnTo>
                      <a:pt x="188" y="286"/>
                    </a:lnTo>
                    <a:lnTo>
                      <a:pt x="178" y="280"/>
                    </a:lnTo>
                    <a:lnTo>
                      <a:pt x="168" y="274"/>
                    </a:lnTo>
                    <a:lnTo>
                      <a:pt x="152" y="260"/>
                    </a:lnTo>
                    <a:lnTo>
                      <a:pt x="140" y="242"/>
                    </a:lnTo>
                    <a:lnTo>
                      <a:pt x="132" y="224"/>
                    </a:lnTo>
                    <a:lnTo>
                      <a:pt x="132" y="224"/>
                    </a:lnTo>
                    <a:lnTo>
                      <a:pt x="118" y="196"/>
                    </a:lnTo>
                    <a:lnTo>
                      <a:pt x="110" y="184"/>
                    </a:lnTo>
                    <a:lnTo>
                      <a:pt x="106" y="178"/>
                    </a:lnTo>
                    <a:lnTo>
                      <a:pt x="106" y="178"/>
                    </a:lnTo>
                    <a:lnTo>
                      <a:pt x="100" y="174"/>
                    </a:lnTo>
                    <a:lnTo>
                      <a:pt x="96" y="174"/>
                    </a:lnTo>
                    <a:lnTo>
                      <a:pt x="90" y="178"/>
                    </a:lnTo>
                    <a:lnTo>
                      <a:pt x="90" y="178"/>
                    </a:lnTo>
                    <a:lnTo>
                      <a:pt x="86" y="176"/>
                    </a:lnTo>
                    <a:lnTo>
                      <a:pt x="84" y="174"/>
                    </a:lnTo>
                    <a:lnTo>
                      <a:pt x="82" y="166"/>
                    </a:lnTo>
                    <a:lnTo>
                      <a:pt x="82" y="162"/>
                    </a:lnTo>
                    <a:lnTo>
                      <a:pt x="84" y="158"/>
                    </a:lnTo>
                    <a:lnTo>
                      <a:pt x="88" y="154"/>
                    </a:lnTo>
                    <a:lnTo>
                      <a:pt x="92" y="152"/>
                    </a:lnTo>
                    <a:lnTo>
                      <a:pt x="92" y="152"/>
                    </a:lnTo>
                    <a:lnTo>
                      <a:pt x="98" y="152"/>
                    </a:lnTo>
                    <a:lnTo>
                      <a:pt x="106" y="154"/>
                    </a:lnTo>
                    <a:lnTo>
                      <a:pt x="116" y="158"/>
                    </a:lnTo>
                    <a:lnTo>
                      <a:pt x="116" y="158"/>
                    </a:lnTo>
                    <a:lnTo>
                      <a:pt x="104" y="106"/>
                    </a:lnTo>
                    <a:lnTo>
                      <a:pt x="98" y="82"/>
                    </a:lnTo>
                    <a:lnTo>
                      <a:pt x="92" y="60"/>
                    </a:lnTo>
                    <a:lnTo>
                      <a:pt x="86" y="42"/>
                    </a:lnTo>
                    <a:lnTo>
                      <a:pt x="78" y="28"/>
                    </a:lnTo>
                    <a:lnTo>
                      <a:pt x="70" y="20"/>
                    </a:lnTo>
                    <a:lnTo>
                      <a:pt x="66" y="18"/>
                    </a:lnTo>
                    <a:lnTo>
                      <a:pt x="62" y="18"/>
                    </a:lnTo>
                    <a:lnTo>
                      <a:pt x="62" y="18"/>
                    </a:lnTo>
                    <a:lnTo>
                      <a:pt x="56" y="20"/>
                    </a:lnTo>
                    <a:lnTo>
                      <a:pt x="50" y="24"/>
                    </a:lnTo>
                    <a:lnTo>
                      <a:pt x="42" y="34"/>
                    </a:lnTo>
                    <a:lnTo>
                      <a:pt x="34" y="46"/>
                    </a:lnTo>
                    <a:lnTo>
                      <a:pt x="28" y="62"/>
                    </a:lnTo>
                    <a:lnTo>
                      <a:pt x="18" y="94"/>
                    </a:lnTo>
                    <a:lnTo>
                      <a:pt x="10" y="118"/>
                    </a:lnTo>
                    <a:lnTo>
                      <a:pt x="10" y="118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" name="Freeform 181"/>
              <p:cNvSpPr>
                <a:spLocks noEditPoints="1"/>
              </p:cNvSpPr>
              <p:nvPr/>
            </p:nvSpPr>
            <p:spPr bwMode="auto">
              <a:xfrm>
                <a:off x="5766" y="1564"/>
                <a:ext cx="378" cy="500"/>
              </a:xfrm>
              <a:custGeom>
                <a:avLst/>
                <a:gdLst>
                  <a:gd name="T0" fmla="*/ 24 w 378"/>
                  <a:gd name="T1" fmla="*/ 16 h 500"/>
                  <a:gd name="T2" fmla="*/ 34 w 378"/>
                  <a:gd name="T3" fmla="*/ 36 h 500"/>
                  <a:gd name="T4" fmla="*/ 42 w 378"/>
                  <a:gd name="T5" fmla="*/ 58 h 500"/>
                  <a:gd name="T6" fmla="*/ 48 w 378"/>
                  <a:gd name="T7" fmla="*/ 78 h 500"/>
                  <a:gd name="T8" fmla="*/ 48 w 378"/>
                  <a:gd name="T9" fmla="*/ 78 h 500"/>
                  <a:gd name="T10" fmla="*/ 54 w 378"/>
                  <a:gd name="T11" fmla="*/ 96 h 500"/>
                  <a:gd name="T12" fmla="*/ 62 w 378"/>
                  <a:gd name="T13" fmla="*/ 118 h 500"/>
                  <a:gd name="T14" fmla="*/ 66 w 378"/>
                  <a:gd name="T15" fmla="*/ 140 h 500"/>
                  <a:gd name="T16" fmla="*/ 74 w 378"/>
                  <a:gd name="T17" fmla="*/ 158 h 500"/>
                  <a:gd name="T18" fmla="*/ 78 w 378"/>
                  <a:gd name="T19" fmla="*/ 176 h 500"/>
                  <a:gd name="T20" fmla="*/ 84 w 378"/>
                  <a:gd name="T21" fmla="*/ 192 h 500"/>
                  <a:gd name="T22" fmla="*/ 94 w 378"/>
                  <a:gd name="T23" fmla="*/ 210 h 500"/>
                  <a:gd name="T24" fmla="*/ 102 w 378"/>
                  <a:gd name="T25" fmla="*/ 224 h 500"/>
                  <a:gd name="T26" fmla="*/ 114 w 378"/>
                  <a:gd name="T27" fmla="*/ 240 h 500"/>
                  <a:gd name="T28" fmla="*/ 126 w 378"/>
                  <a:gd name="T29" fmla="*/ 256 h 500"/>
                  <a:gd name="T30" fmla="*/ 140 w 378"/>
                  <a:gd name="T31" fmla="*/ 272 h 500"/>
                  <a:gd name="T32" fmla="*/ 154 w 378"/>
                  <a:gd name="T33" fmla="*/ 292 h 500"/>
                  <a:gd name="T34" fmla="*/ 166 w 378"/>
                  <a:gd name="T35" fmla="*/ 308 h 500"/>
                  <a:gd name="T36" fmla="*/ 166 w 378"/>
                  <a:gd name="T37" fmla="*/ 308 h 500"/>
                  <a:gd name="T38" fmla="*/ 178 w 378"/>
                  <a:gd name="T39" fmla="*/ 324 h 500"/>
                  <a:gd name="T40" fmla="*/ 186 w 378"/>
                  <a:gd name="T41" fmla="*/ 338 h 500"/>
                  <a:gd name="T42" fmla="*/ 204 w 378"/>
                  <a:gd name="T43" fmla="*/ 354 h 500"/>
                  <a:gd name="T44" fmla="*/ 216 w 378"/>
                  <a:gd name="T45" fmla="*/ 368 h 500"/>
                  <a:gd name="T46" fmla="*/ 232 w 378"/>
                  <a:gd name="T47" fmla="*/ 386 h 500"/>
                  <a:gd name="T48" fmla="*/ 246 w 378"/>
                  <a:gd name="T49" fmla="*/ 404 h 500"/>
                  <a:gd name="T50" fmla="*/ 260 w 378"/>
                  <a:gd name="T51" fmla="*/ 416 h 500"/>
                  <a:gd name="T52" fmla="*/ 274 w 378"/>
                  <a:gd name="T53" fmla="*/ 432 h 500"/>
                  <a:gd name="T54" fmla="*/ 286 w 378"/>
                  <a:gd name="T55" fmla="*/ 442 h 500"/>
                  <a:gd name="T56" fmla="*/ 302 w 378"/>
                  <a:gd name="T57" fmla="*/ 454 h 500"/>
                  <a:gd name="T58" fmla="*/ 318 w 378"/>
                  <a:gd name="T59" fmla="*/ 462 h 500"/>
                  <a:gd name="T60" fmla="*/ 336 w 378"/>
                  <a:gd name="T61" fmla="*/ 468 h 500"/>
                  <a:gd name="T62" fmla="*/ 354 w 378"/>
                  <a:gd name="T63" fmla="*/ 478 h 500"/>
                  <a:gd name="T64" fmla="*/ 354 w 378"/>
                  <a:gd name="T65" fmla="*/ 478 h 500"/>
                  <a:gd name="T66" fmla="*/ 6 w 378"/>
                  <a:gd name="T67" fmla="*/ 22 h 500"/>
                  <a:gd name="T68" fmla="*/ 14 w 378"/>
                  <a:gd name="T69" fmla="*/ 32 h 500"/>
                  <a:gd name="T70" fmla="*/ 20 w 378"/>
                  <a:gd name="T71" fmla="*/ 54 h 500"/>
                  <a:gd name="T72" fmla="*/ 26 w 378"/>
                  <a:gd name="T73" fmla="*/ 74 h 500"/>
                  <a:gd name="T74" fmla="*/ 30 w 378"/>
                  <a:gd name="T75" fmla="*/ 98 h 500"/>
                  <a:gd name="T76" fmla="*/ 32 w 378"/>
                  <a:gd name="T77" fmla="*/ 120 h 500"/>
                  <a:gd name="T78" fmla="*/ 38 w 378"/>
                  <a:gd name="T79" fmla="*/ 138 h 500"/>
                  <a:gd name="T80" fmla="*/ 40 w 378"/>
                  <a:gd name="T81" fmla="*/ 158 h 500"/>
                  <a:gd name="T82" fmla="*/ 42 w 378"/>
                  <a:gd name="T83" fmla="*/ 174 h 500"/>
                  <a:gd name="T84" fmla="*/ 48 w 378"/>
                  <a:gd name="T85" fmla="*/ 194 h 500"/>
                  <a:gd name="T86" fmla="*/ 48 w 378"/>
                  <a:gd name="T87" fmla="*/ 194 h 500"/>
                  <a:gd name="T88" fmla="*/ 54 w 378"/>
                  <a:gd name="T89" fmla="*/ 212 h 500"/>
                  <a:gd name="T90" fmla="*/ 60 w 378"/>
                  <a:gd name="T91" fmla="*/ 228 h 500"/>
                  <a:gd name="T92" fmla="*/ 70 w 378"/>
                  <a:gd name="T93" fmla="*/ 246 h 500"/>
                  <a:gd name="T94" fmla="*/ 76 w 378"/>
                  <a:gd name="T95" fmla="*/ 264 h 500"/>
                  <a:gd name="T96" fmla="*/ 86 w 378"/>
                  <a:gd name="T97" fmla="*/ 284 h 500"/>
                  <a:gd name="T98" fmla="*/ 94 w 378"/>
                  <a:gd name="T99" fmla="*/ 306 h 500"/>
                  <a:gd name="T100" fmla="*/ 100 w 378"/>
                  <a:gd name="T101" fmla="*/ 326 h 500"/>
                  <a:gd name="T102" fmla="*/ 108 w 378"/>
                  <a:gd name="T103" fmla="*/ 348 h 500"/>
                  <a:gd name="T104" fmla="*/ 112 w 378"/>
                  <a:gd name="T105" fmla="*/ 370 h 500"/>
                  <a:gd name="T106" fmla="*/ 118 w 378"/>
                  <a:gd name="T107" fmla="*/ 388 h 500"/>
                  <a:gd name="T108" fmla="*/ 122 w 378"/>
                  <a:gd name="T109" fmla="*/ 406 h 500"/>
                  <a:gd name="T110" fmla="*/ 126 w 378"/>
                  <a:gd name="T111" fmla="*/ 422 h 500"/>
                  <a:gd name="T112" fmla="*/ 134 w 378"/>
                  <a:gd name="T113" fmla="*/ 442 h 500"/>
                  <a:gd name="T114" fmla="*/ 134 w 378"/>
                  <a:gd name="T115" fmla="*/ 442 h 500"/>
                  <a:gd name="T116" fmla="*/ 142 w 378"/>
                  <a:gd name="T117" fmla="*/ 460 h 500"/>
                  <a:gd name="T118" fmla="*/ 150 w 378"/>
                  <a:gd name="T119" fmla="*/ 474 h 500"/>
                  <a:gd name="T120" fmla="*/ 162 w 378"/>
                  <a:gd name="T121" fmla="*/ 49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8" h="500">
                    <a:moveTo>
                      <a:pt x="26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8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6" y="4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  <a:moveTo>
                      <a:pt x="30" y="20"/>
                    </a:moveTo>
                    <a:lnTo>
                      <a:pt x="30" y="20"/>
                    </a:lnTo>
                    <a:lnTo>
                      <a:pt x="28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2" y="18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4" y="26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30" y="24"/>
                    </a:lnTo>
                    <a:lnTo>
                      <a:pt x="30" y="20"/>
                    </a:lnTo>
                    <a:lnTo>
                      <a:pt x="30" y="20"/>
                    </a:lnTo>
                    <a:close/>
                    <a:moveTo>
                      <a:pt x="36" y="40"/>
                    </a:moveTo>
                    <a:lnTo>
                      <a:pt x="36" y="40"/>
                    </a:lnTo>
                    <a:lnTo>
                      <a:pt x="34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6" y="38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8" y="44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6" y="42"/>
                    </a:lnTo>
                    <a:lnTo>
                      <a:pt x="36" y="40"/>
                    </a:lnTo>
                    <a:lnTo>
                      <a:pt x="36" y="40"/>
                    </a:lnTo>
                    <a:close/>
                    <a:moveTo>
                      <a:pt x="42" y="58"/>
                    </a:moveTo>
                    <a:lnTo>
                      <a:pt x="42" y="58"/>
                    </a:lnTo>
                    <a:lnTo>
                      <a:pt x="40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2" y="58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4" y="64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42" y="62"/>
                    </a:lnTo>
                    <a:lnTo>
                      <a:pt x="42" y="58"/>
                    </a:lnTo>
                    <a:lnTo>
                      <a:pt x="42" y="58"/>
                    </a:lnTo>
                    <a:close/>
                    <a:moveTo>
                      <a:pt x="48" y="78"/>
                    </a:moveTo>
                    <a:lnTo>
                      <a:pt x="48" y="78"/>
                    </a:lnTo>
                    <a:lnTo>
                      <a:pt x="46" y="74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8" y="76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40" y="84"/>
                    </a:lnTo>
                    <a:lnTo>
                      <a:pt x="44" y="84"/>
                    </a:lnTo>
                    <a:lnTo>
                      <a:pt x="44" y="84"/>
                    </a:lnTo>
                    <a:lnTo>
                      <a:pt x="48" y="82"/>
                    </a:lnTo>
                    <a:lnTo>
                      <a:pt x="48" y="78"/>
                    </a:lnTo>
                    <a:lnTo>
                      <a:pt x="48" y="78"/>
                    </a:lnTo>
                    <a:close/>
                    <a:moveTo>
                      <a:pt x="54" y="96"/>
                    </a:moveTo>
                    <a:lnTo>
                      <a:pt x="54" y="96"/>
                    </a:lnTo>
                    <a:lnTo>
                      <a:pt x="52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6" y="96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8" y="102"/>
                    </a:lnTo>
                    <a:lnTo>
                      <a:pt x="52" y="102"/>
                    </a:lnTo>
                    <a:lnTo>
                      <a:pt x="52" y="102"/>
                    </a:lnTo>
                    <a:lnTo>
                      <a:pt x="54" y="100"/>
                    </a:lnTo>
                    <a:lnTo>
                      <a:pt x="54" y="96"/>
                    </a:lnTo>
                    <a:lnTo>
                      <a:pt x="54" y="96"/>
                    </a:lnTo>
                    <a:close/>
                    <a:moveTo>
                      <a:pt x="62" y="114"/>
                    </a:moveTo>
                    <a:lnTo>
                      <a:pt x="62" y="114"/>
                    </a:lnTo>
                    <a:lnTo>
                      <a:pt x="58" y="112"/>
                    </a:lnTo>
                    <a:lnTo>
                      <a:pt x="54" y="112"/>
                    </a:lnTo>
                    <a:lnTo>
                      <a:pt x="54" y="112"/>
                    </a:lnTo>
                    <a:lnTo>
                      <a:pt x="52" y="114"/>
                    </a:lnTo>
                    <a:lnTo>
                      <a:pt x="52" y="118"/>
                    </a:lnTo>
                    <a:lnTo>
                      <a:pt x="52" y="118"/>
                    </a:lnTo>
                    <a:lnTo>
                      <a:pt x="54" y="122"/>
                    </a:lnTo>
                    <a:lnTo>
                      <a:pt x="58" y="122"/>
                    </a:lnTo>
                    <a:lnTo>
                      <a:pt x="58" y="122"/>
                    </a:lnTo>
                    <a:lnTo>
                      <a:pt x="62" y="118"/>
                    </a:lnTo>
                    <a:lnTo>
                      <a:pt x="62" y="114"/>
                    </a:lnTo>
                    <a:lnTo>
                      <a:pt x="62" y="114"/>
                    </a:lnTo>
                    <a:close/>
                    <a:moveTo>
                      <a:pt x="68" y="134"/>
                    </a:moveTo>
                    <a:lnTo>
                      <a:pt x="68" y="134"/>
                    </a:lnTo>
                    <a:lnTo>
                      <a:pt x="66" y="130"/>
                    </a:lnTo>
                    <a:lnTo>
                      <a:pt x="62" y="130"/>
                    </a:lnTo>
                    <a:lnTo>
                      <a:pt x="62" y="130"/>
                    </a:lnTo>
                    <a:lnTo>
                      <a:pt x="60" y="134"/>
                    </a:lnTo>
                    <a:lnTo>
                      <a:pt x="60" y="138"/>
                    </a:lnTo>
                    <a:lnTo>
                      <a:pt x="60" y="138"/>
                    </a:lnTo>
                    <a:lnTo>
                      <a:pt x="62" y="140"/>
                    </a:lnTo>
                    <a:lnTo>
                      <a:pt x="66" y="140"/>
                    </a:lnTo>
                    <a:lnTo>
                      <a:pt x="66" y="140"/>
                    </a:lnTo>
                    <a:lnTo>
                      <a:pt x="68" y="138"/>
                    </a:lnTo>
                    <a:lnTo>
                      <a:pt x="68" y="134"/>
                    </a:lnTo>
                    <a:lnTo>
                      <a:pt x="68" y="134"/>
                    </a:lnTo>
                    <a:close/>
                    <a:moveTo>
                      <a:pt x="76" y="152"/>
                    </a:moveTo>
                    <a:lnTo>
                      <a:pt x="76" y="152"/>
                    </a:lnTo>
                    <a:lnTo>
                      <a:pt x="74" y="150"/>
                    </a:lnTo>
                    <a:lnTo>
                      <a:pt x="70" y="150"/>
                    </a:lnTo>
                    <a:lnTo>
                      <a:pt x="70" y="150"/>
                    </a:lnTo>
                    <a:lnTo>
                      <a:pt x="68" y="152"/>
                    </a:lnTo>
                    <a:lnTo>
                      <a:pt x="68" y="156"/>
                    </a:lnTo>
                    <a:lnTo>
                      <a:pt x="68" y="156"/>
                    </a:lnTo>
                    <a:lnTo>
                      <a:pt x="70" y="158"/>
                    </a:lnTo>
                    <a:lnTo>
                      <a:pt x="74" y="158"/>
                    </a:lnTo>
                    <a:lnTo>
                      <a:pt x="74" y="158"/>
                    </a:lnTo>
                    <a:lnTo>
                      <a:pt x="76" y="156"/>
                    </a:lnTo>
                    <a:lnTo>
                      <a:pt x="76" y="152"/>
                    </a:lnTo>
                    <a:lnTo>
                      <a:pt x="76" y="152"/>
                    </a:lnTo>
                    <a:close/>
                    <a:moveTo>
                      <a:pt x="84" y="170"/>
                    </a:moveTo>
                    <a:lnTo>
                      <a:pt x="84" y="170"/>
                    </a:lnTo>
                    <a:lnTo>
                      <a:pt x="82" y="168"/>
                    </a:lnTo>
                    <a:lnTo>
                      <a:pt x="78" y="168"/>
                    </a:lnTo>
                    <a:lnTo>
                      <a:pt x="78" y="168"/>
                    </a:lnTo>
                    <a:lnTo>
                      <a:pt x="76" y="170"/>
                    </a:lnTo>
                    <a:lnTo>
                      <a:pt x="76" y="174"/>
                    </a:lnTo>
                    <a:lnTo>
                      <a:pt x="76" y="174"/>
                    </a:lnTo>
                    <a:lnTo>
                      <a:pt x="78" y="176"/>
                    </a:lnTo>
                    <a:lnTo>
                      <a:pt x="82" y="176"/>
                    </a:lnTo>
                    <a:lnTo>
                      <a:pt x="82" y="176"/>
                    </a:lnTo>
                    <a:lnTo>
                      <a:pt x="84" y="174"/>
                    </a:lnTo>
                    <a:lnTo>
                      <a:pt x="84" y="170"/>
                    </a:lnTo>
                    <a:lnTo>
                      <a:pt x="84" y="170"/>
                    </a:lnTo>
                    <a:close/>
                    <a:moveTo>
                      <a:pt x="94" y="188"/>
                    </a:moveTo>
                    <a:lnTo>
                      <a:pt x="94" y="188"/>
                    </a:lnTo>
                    <a:lnTo>
                      <a:pt x="90" y="186"/>
                    </a:lnTo>
                    <a:lnTo>
                      <a:pt x="86" y="186"/>
                    </a:lnTo>
                    <a:lnTo>
                      <a:pt x="86" y="186"/>
                    </a:lnTo>
                    <a:lnTo>
                      <a:pt x="84" y="188"/>
                    </a:lnTo>
                    <a:lnTo>
                      <a:pt x="84" y="192"/>
                    </a:lnTo>
                    <a:lnTo>
                      <a:pt x="84" y="192"/>
                    </a:lnTo>
                    <a:lnTo>
                      <a:pt x="88" y="196"/>
                    </a:lnTo>
                    <a:lnTo>
                      <a:pt x="92" y="194"/>
                    </a:lnTo>
                    <a:lnTo>
                      <a:pt x="92" y="194"/>
                    </a:lnTo>
                    <a:lnTo>
                      <a:pt x="94" y="192"/>
                    </a:lnTo>
                    <a:lnTo>
                      <a:pt x="94" y="188"/>
                    </a:lnTo>
                    <a:lnTo>
                      <a:pt x="94" y="188"/>
                    </a:lnTo>
                    <a:close/>
                    <a:moveTo>
                      <a:pt x="102" y="206"/>
                    </a:moveTo>
                    <a:lnTo>
                      <a:pt x="102" y="206"/>
                    </a:lnTo>
                    <a:lnTo>
                      <a:pt x="100" y="204"/>
                    </a:lnTo>
                    <a:lnTo>
                      <a:pt x="96" y="204"/>
                    </a:lnTo>
                    <a:lnTo>
                      <a:pt x="96" y="204"/>
                    </a:lnTo>
                    <a:lnTo>
                      <a:pt x="94" y="206"/>
                    </a:lnTo>
                    <a:lnTo>
                      <a:pt x="94" y="210"/>
                    </a:lnTo>
                    <a:lnTo>
                      <a:pt x="94" y="210"/>
                    </a:lnTo>
                    <a:lnTo>
                      <a:pt x="96" y="214"/>
                    </a:lnTo>
                    <a:lnTo>
                      <a:pt x="100" y="212"/>
                    </a:lnTo>
                    <a:lnTo>
                      <a:pt x="100" y="212"/>
                    </a:lnTo>
                    <a:lnTo>
                      <a:pt x="102" y="210"/>
                    </a:lnTo>
                    <a:lnTo>
                      <a:pt x="102" y="206"/>
                    </a:lnTo>
                    <a:lnTo>
                      <a:pt x="102" y="206"/>
                    </a:lnTo>
                    <a:close/>
                    <a:moveTo>
                      <a:pt x="112" y="224"/>
                    </a:moveTo>
                    <a:lnTo>
                      <a:pt x="112" y="224"/>
                    </a:lnTo>
                    <a:lnTo>
                      <a:pt x="108" y="222"/>
                    </a:lnTo>
                    <a:lnTo>
                      <a:pt x="106" y="222"/>
                    </a:lnTo>
                    <a:lnTo>
                      <a:pt x="106" y="222"/>
                    </a:lnTo>
                    <a:lnTo>
                      <a:pt x="102" y="224"/>
                    </a:lnTo>
                    <a:lnTo>
                      <a:pt x="104" y="228"/>
                    </a:lnTo>
                    <a:lnTo>
                      <a:pt x="104" y="228"/>
                    </a:lnTo>
                    <a:lnTo>
                      <a:pt x="106" y="230"/>
                    </a:lnTo>
                    <a:lnTo>
                      <a:pt x="110" y="230"/>
                    </a:lnTo>
                    <a:lnTo>
                      <a:pt x="110" y="230"/>
                    </a:lnTo>
                    <a:lnTo>
                      <a:pt x="112" y="228"/>
                    </a:lnTo>
                    <a:lnTo>
                      <a:pt x="112" y="224"/>
                    </a:lnTo>
                    <a:lnTo>
                      <a:pt x="112" y="224"/>
                    </a:lnTo>
                    <a:close/>
                    <a:moveTo>
                      <a:pt x="122" y="242"/>
                    </a:moveTo>
                    <a:lnTo>
                      <a:pt x="122" y="242"/>
                    </a:lnTo>
                    <a:lnTo>
                      <a:pt x="118" y="238"/>
                    </a:lnTo>
                    <a:lnTo>
                      <a:pt x="114" y="240"/>
                    </a:lnTo>
                    <a:lnTo>
                      <a:pt x="114" y="240"/>
                    </a:lnTo>
                    <a:lnTo>
                      <a:pt x="112" y="242"/>
                    </a:lnTo>
                    <a:lnTo>
                      <a:pt x="114" y="246"/>
                    </a:lnTo>
                    <a:lnTo>
                      <a:pt x="114" y="246"/>
                    </a:lnTo>
                    <a:lnTo>
                      <a:pt x="116" y="248"/>
                    </a:lnTo>
                    <a:lnTo>
                      <a:pt x="120" y="248"/>
                    </a:lnTo>
                    <a:lnTo>
                      <a:pt x="120" y="248"/>
                    </a:lnTo>
                    <a:lnTo>
                      <a:pt x="122" y="244"/>
                    </a:lnTo>
                    <a:lnTo>
                      <a:pt x="122" y="242"/>
                    </a:lnTo>
                    <a:lnTo>
                      <a:pt x="122" y="242"/>
                    </a:lnTo>
                    <a:close/>
                    <a:moveTo>
                      <a:pt x="132" y="258"/>
                    </a:moveTo>
                    <a:lnTo>
                      <a:pt x="132" y="258"/>
                    </a:lnTo>
                    <a:lnTo>
                      <a:pt x="128" y="256"/>
                    </a:lnTo>
                    <a:lnTo>
                      <a:pt x="126" y="256"/>
                    </a:lnTo>
                    <a:lnTo>
                      <a:pt x="126" y="256"/>
                    </a:lnTo>
                    <a:lnTo>
                      <a:pt x="122" y="260"/>
                    </a:lnTo>
                    <a:lnTo>
                      <a:pt x="124" y="264"/>
                    </a:lnTo>
                    <a:lnTo>
                      <a:pt x="124" y="264"/>
                    </a:lnTo>
                    <a:lnTo>
                      <a:pt x="126" y="266"/>
                    </a:lnTo>
                    <a:lnTo>
                      <a:pt x="130" y="266"/>
                    </a:lnTo>
                    <a:lnTo>
                      <a:pt x="130" y="266"/>
                    </a:lnTo>
                    <a:lnTo>
                      <a:pt x="132" y="262"/>
                    </a:lnTo>
                    <a:lnTo>
                      <a:pt x="132" y="258"/>
                    </a:lnTo>
                    <a:lnTo>
                      <a:pt x="132" y="258"/>
                    </a:lnTo>
                    <a:close/>
                    <a:moveTo>
                      <a:pt x="142" y="276"/>
                    </a:moveTo>
                    <a:lnTo>
                      <a:pt x="142" y="276"/>
                    </a:lnTo>
                    <a:lnTo>
                      <a:pt x="140" y="272"/>
                    </a:lnTo>
                    <a:lnTo>
                      <a:pt x="136" y="274"/>
                    </a:lnTo>
                    <a:lnTo>
                      <a:pt x="136" y="274"/>
                    </a:lnTo>
                    <a:lnTo>
                      <a:pt x="134" y="276"/>
                    </a:lnTo>
                    <a:lnTo>
                      <a:pt x="134" y="280"/>
                    </a:lnTo>
                    <a:lnTo>
                      <a:pt x="134" y="280"/>
                    </a:lnTo>
                    <a:lnTo>
                      <a:pt x="138" y="282"/>
                    </a:lnTo>
                    <a:lnTo>
                      <a:pt x="142" y="282"/>
                    </a:lnTo>
                    <a:lnTo>
                      <a:pt x="142" y="282"/>
                    </a:lnTo>
                    <a:lnTo>
                      <a:pt x="144" y="278"/>
                    </a:lnTo>
                    <a:lnTo>
                      <a:pt x="142" y="276"/>
                    </a:lnTo>
                    <a:lnTo>
                      <a:pt x="142" y="276"/>
                    </a:lnTo>
                    <a:close/>
                    <a:moveTo>
                      <a:pt x="154" y="292"/>
                    </a:moveTo>
                    <a:lnTo>
                      <a:pt x="154" y="292"/>
                    </a:lnTo>
                    <a:lnTo>
                      <a:pt x="150" y="290"/>
                    </a:lnTo>
                    <a:lnTo>
                      <a:pt x="148" y="290"/>
                    </a:lnTo>
                    <a:lnTo>
                      <a:pt x="148" y="290"/>
                    </a:lnTo>
                    <a:lnTo>
                      <a:pt x="144" y="294"/>
                    </a:lnTo>
                    <a:lnTo>
                      <a:pt x="146" y="298"/>
                    </a:lnTo>
                    <a:lnTo>
                      <a:pt x="146" y="298"/>
                    </a:lnTo>
                    <a:lnTo>
                      <a:pt x="150" y="300"/>
                    </a:lnTo>
                    <a:lnTo>
                      <a:pt x="152" y="298"/>
                    </a:lnTo>
                    <a:lnTo>
                      <a:pt x="152" y="298"/>
                    </a:lnTo>
                    <a:lnTo>
                      <a:pt x="154" y="296"/>
                    </a:lnTo>
                    <a:lnTo>
                      <a:pt x="154" y="292"/>
                    </a:lnTo>
                    <a:lnTo>
                      <a:pt x="154" y="292"/>
                    </a:lnTo>
                    <a:close/>
                    <a:moveTo>
                      <a:pt x="166" y="308"/>
                    </a:moveTo>
                    <a:lnTo>
                      <a:pt x="166" y="308"/>
                    </a:lnTo>
                    <a:lnTo>
                      <a:pt x="162" y="306"/>
                    </a:lnTo>
                    <a:lnTo>
                      <a:pt x="158" y="306"/>
                    </a:lnTo>
                    <a:lnTo>
                      <a:pt x="158" y="306"/>
                    </a:lnTo>
                    <a:lnTo>
                      <a:pt x="156" y="310"/>
                    </a:lnTo>
                    <a:lnTo>
                      <a:pt x="158" y="314"/>
                    </a:lnTo>
                    <a:lnTo>
                      <a:pt x="158" y="314"/>
                    </a:lnTo>
                    <a:lnTo>
                      <a:pt x="160" y="316"/>
                    </a:lnTo>
                    <a:lnTo>
                      <a:pt x="164" y="314"/>
                    </a:lnTo>
                    <a:lnTo>
                      <a:pt x="164" y="314"/>
                    </a:lnTo>
                    <a:lnTo>
                      <a:pt x="166" y="312"/>
                    </a:lnTo>
                    <a:lnTo>
                      <a:pt x="166" y="308"/>
                    </a:lnTo>
                    <a:lnTo>
                      <a:pt x="166" y="308"/>
                    </a:lnTo>
                    <a:close/>
                    <a:moveTo>
                      <a:pt x="178" y="324"/>
                    </a:moveTo>
                    <a:lnTo>
                      <a:pt x="178" y="324"/>
                    </a:lnTo>
                    <a:lnTo>
                      <a:pt x="174" y="322"/>
                    </a:lnTo>
                    <a:lnTo>
                      <a:pt x="170" y="322"/>
                    </a:lnTo>
                    <a:lnTo>
                      <a:pt x="170" y="322"/>
                    </a:lnTo>
                    <a:lnTo>
                      <a:pt x="168" y="326"/>
                    </a:lnTo>
                    <a:lnTo>
                      <a:pt x="170" y="330"/>
                    </a:lnTo>
                    <a:lnTo>
                      <a:pt x="170" y="330"/>
                    </a:lnTo>
                    <a:lnTo>
                      <a:pt x="174" y="332"/>
                    </a:lnTo>
                    <a:lnTo>
                      <a:pt x="176" y="330"/>
                    </a:lnTo>
                    <a:lnTo>
                      <a:pt x="176" y="330"/>
                    </a:lnTo>
                    <a:lnTo>
                      <a:pt x="178" y="328"/>
                    </a:lnTo>
                    <a:lnTo>
                      <a:pt x="178" y="324"/>
                    </a:lnTo>
                    <a:lnTo>
                      <a:pt x="178" y="324"/>
                    </a:lnTo>
                    <a:close/>
                    <a:moveTo>
                      <a:pt x="184" y="338"/>
                    </a:moveTo>
                    <a:lnTo>
                      <a:pt x="184" y="338"/>
                    </a:lnTo>
                    <a:lnTo>
                      <a:pt x="182" y="342"/>
                    </a:lnTo>
                    <a:lnTo>
                      <a:pt x="182" y="346"/>
                    </a:lnTo>
                    <a:lnTo>
                      <a:pt x="182" y="346"/>
                    </a:lnTo>
                    <a:lnTo>
                      <a:pt x="186" y="348"/>
                    </a:lnTo>
                    <a:lnTo>
                      <a:pt x="190" y="346"/>
                    </a:lnTo>
                    <a:lnTo>
                      <a:pt x="190" y="346"/>
                    </a:lnTo>
                    <a:lnTo>
                      <a:pt x="192" y="342"/>
                    </a:lnTo>
                    <a:lnTo>
                      <a:pt x="190" y="340"/>
                    </a:lnTo>
                    <a:lnTo>
                      <a:pt x="190" y="340"/>
                    </a:lnTo>
                    <a:lnTo>
                      <a:pt x="186" y="338"/>
                    </a:lnTo>
                    <a:lnTo>
                      <a:pt x="184" y="338"/>
                    </a:lnTo>
                    <a:lnTo>
                      <a:pt x="184" y="338"/>
                    </a:lnTo>
                    <a:close/>
                    <a:moveTo>
                      <a:pt x="196" y="354"/>
                    </a:moveTo>
                    <a:lnTo>
                      <a:pt x="196" y="354"/>
                    </a:lnTo>
                    <a:lnTo>
                      <a:pt x="194" y="358"/>
                    </a:lnTo>
                    <a:lnTo>
                      <a:pt x="196" y="360"/>
                    </a:lnTo>
                    <a:lnTo>
                      <a:pt x="196" y="360"/>
                    </a:lnTo>
                    <a:lnTo>
                      <a:pt x="200" y="362"/>
                    </a:lnTo>
                    <a:lnTo>
                      <a:pt x="202" y="362"/>
                    </a:lnTo>
                    <a:lnTo>
                      <a:pt x="202" y="362"/>
                    </a:lnTo>
                    <a:lnTo>
                      <a:pt x="204" y="358"/>
                    </a:lnTo>
                    <a:lnTo>
                      <a:pt x="204" y="354"/>
                    </a:lnTo>
                    <a:lnTo>
                      <a:pt x="204" y="354"/>
                    </a:lnTo>
                    <a:lnTo>
                      <a:pt x="200" y="352"/>
                    </a:lnTo>
                    <a:lnTo>
                      <a:pt x="196" y="354"/>
                    </a:lnTo>
                    <a:lnTo>
                      <a:pt x="196" y="354"/>
                    </a:lnTo>
                    <a:close/>
                    <a:moveTo>
                      <a:pt x="210" y="368"/>
                    </a:moveTo>
                    <a:lnTo>
                      <a:pt x="210" y="368"/>
                    </a:lnTo>
                    <a:lnTo>
                      <a:pt x="208" y="372"/>
                    </a:lnTo>
                    <a:lnTo>
                      <a:pt x="210" y="376"/>
                    </a:lnTo>
                    <a:lnTo>
                      <a:pt x="210" y="376"/>
                    </a:lnTo>
                    <a:lnTo>
                      <a:pt x="214" y="378"/>
                    </a:lnTo>
                    <a:lnTo>
                      <a:pt x="216" y="376"/>
                    </a:lnTo>
                    <a:lnTo>
                      <a:pt x="216" y="376"/>
                    </a:lnTo>
                    <a:lnTo>
                      <a:pt x="218" y="372"/>
                    </a:lnTo>
                    <a:lnTo>
                      <a:pt x="216" y="368"/>
                    </a:lnTo>
                    <a:lnTo>
                      <a:pt x="216" y="368"/>
                    </a:lnTo>
                    <a:lnTo>
                      <a:pt x="214" y="368"/>
                    </a:lnTo>
                    <a:lnTo>
                      <a:pt x="210" y="368"/>
                    </a:lnTo>
                    <a:lnTo>
                      <a:pt x="210" y="368"/>
                    </a:lnTo>
                    <a:close/>
                    <a:moveTo>
                      <a:pt x="224" y="384"/>
                    </a:moveTo>
                    <a:lnTo>
                      <a:pt x="224" y="384"/>
                    </a:lnTo>
                    <a:lnTo>
                      <a:pt x="222" y="386"/>
                    </a:lnTo>
                    <a:lnTo>
                      <a:pt x="224" y="390"/>
                    </a:lnTo>
                    <a:lnTo>
                      <a:pt x="224" y="390"/>
                    </a:lnTo>
                    <a:lnTo>
                      <a:pt x="228" y="392"/>
                    </a:lnTo>
                    <a:lnTo>
                      <a:pt x="230" y="390"/>
                    </a:lnTo>
                    <a:lnTo>
                      <a:pt x="230" y="390"/>
                    </a:lnTo>
                    <a:lnTo>
                      <a:pt x="232" y="386"/>
                    </a:lnTo>
                    <a:lnTo>
                      <a:pt x="230" y="384"/>
                    </a:lnTo>
                    <a:lnTo>
                      <a:pt x="230" y="384"/>
                    </a:lnTo>
                    <a:lnTo>
                      <a:pt x="228" y="382"/>
                    </a:lnTo>
                    <a:lnTo>
                      <a:pt x="224" y="384"/>
                    </a:lnTo>
                    <a:lnTo>
                      <a:pt x="224" y="384"/>
                    </a:lnTo>
                    <a:close/>
                    <a:moveTo>
                      <a:pt x="238" y="398"/>
                    </a:moveTo>
                    <a:lnTo>
                      <a:pt x="238" y="398"/>
                    </a:lnTo>
                    <a:lnTo>
                      <a:pt x="238" y="400"/>
                    </a:lnTo>
                    <a:lnTo>
                      <a:pt x="238" y="404"/>
                    </a:lnTo>
                    <a:lnTo>
                      <a:pt x="238" y="404"/>
                    </a:lnTo>
                    <a:lnTo>
                      <a:pt x="242" y="406"/>
                    </a:lnTo>
                    <a:lnTo>
                      <a:pt x="246" y="404"/>
                    </a:lnTo>
                    <a:lnTo>
                      <a:pt x="246" y="404"/>
                    </a:lnTo>
                    <a:lnTo>
                      <a:pt x="246" y="400"/>
                    </a:lnTo>
                    <a:lnTo>
                      <a:pt x="246" y="396"/>
                    </a:lnTo>
                    <a:lnTo>
                      <a:pt x="246" y="396"/>
                    </a:lnTo>
                    <a:lnTo>
                      <a:pt x="242" y="396"/>
                    </a:lnTo>
                    <a:lnTo>
                      <a:pt x="238" y="398"/>
                    </a:lnTo>
                    <a:lnTo>
                      <a:pt x="238" y="398"/>
                    </a:lnTo>
                    <a:close/>
                    <a:moveTo>
                      <a:pt x="254" y="410"/>
                    </a:moveTo>
                    <a:lnTo>
                      <a:pt x="254" y="410"/>
                    </a:lnTo>
                    <a:lnTo>
                      <a:pt x="252" y="414"/>
                    </a:lnTo>
                    <a:lnTo>
                      <a:pt x="254" y="418"/>
                    </a:lnTo>
                    <a:lnTo>
                      <a:pt x="254" y="418"/>
                    </a:lnTo>
                    <a:lnTo>
                      <a:pt x="258" y="418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62" y="414"/>
                    </a:lnTo>
                    <a:lnTo>
                      <a:pt x="260" y="410"/>
                    </a:lnTo>
                    <a:lnTo>
                      <a:pt x="260" y="410"/>
                    </a:lnTo>
                    <a:lnTo>
                      <a:pt x="256" y="408"/>
                    </a:lnTo>
                    <a:lnTo>
                      <a:pt x="254" y="410"/>
                    </a:lnTo>
                    <a:lnTo>
                      <a:pt x="254" y="410"/>
                    </a:lnTo>
                    <a:close/>
                    <a:moveTo>
                      <a:pt x="268" y="424"/>
                    </a:moveTo>
                    <a:lnTo>
                      <a:pt x="268" y="424"/>
                    </a:lnTo>
                    <a:lnTo>
                      <a:pt x="268" y="428"/>
                    </a:lnTo>
                    <a:lnTo>
                      <a:pt x="270" y="430"/>
                    </a:lnTo>
                    <a:lnTo>
                      <a:pt x="270" y="430"/>
                    </a:lnTo>
                    <a:lnTo>
                      <a:pt x="274" y="432"/>
                    </a:lnTo>
                    <a:lnTo>
                      <a:pt x="276" y="430"/>
                    </a:lnTo>
                    <a:lnTo>
                      <a:pt x="276" y="430"/>
                    </a:lnTo>
                    <a:lnTo>
                      <a:pt x="278" y="426"/>
                    </a:lnTo>
                    <a:lnTo>
                      <a:pt x="276" y="422"/>
                    </a:lnTo>
                    <a:lnTo>
                      <a:pt x="276" y="422"/>
                    </a:lnTo>
                    <a:lnTo>
                      <a:pt x="272" y="422"/>
                    </a:lnTo>
                    <a:lnTo>
                      <a:pt x="268" y="424"/>
                    </a:lnTo>
                    <a:lnTo>
                      <a:pt x="268" y="424"/>
                    </a:lnTo>
                    <a:close/>
                    <a:moveTo>
                      <a:pt x="284" y="436"/>
                    </a:moveTo>
                    <a:lnTo>
                      <a:pt x="284" y="436"/>
                    </a:lnTo>
                    <a:lnTo>
                      <a:pt x="284" y="440"/>
                    </a:lnTo>
                    <a:lnTo>
                      <a:pt x="286" y="442"/>
                    </a:lnTo>
                    <a:lnTo>
                      <a:pt x="286" y="442"/>
                    </a:lnTo>
                    <a:lnTo>
                      <a:pt x="290" y="444"/>
                    </a:lnTo>
                    <a:lnTo>
                      <a:pt x="292" y="442"/>
                    </a:lnTo>
                    <a:lnTo>
                      <a:pt x="292" y="442"/>
                    </a:lnTo>
                    <a:lnTo>
                      <a:pt x="294" y="438"/>
                    </a:lnTo>
                    <a:lnTo>
                      <a:pt x="292" y="434"/>
                    </a:lnTo>
                    <a:lnTo>
                      <a:pt x="292" y="434"/>
                    </a:lnTo>
                    <a:lnTo>
                      <a:pt x="288" y="434"/>
                    </a:lnTo>
                    <a:lnTo>
                      <a:pt x="284" y="436"/>
                    </a:lnTo>
                    <a:lnTo>
                      <a:pt x="284" y="436"/>
                    </a:lnTo>
                    <a:close/>
                    <a:moveTo>
                      <a:pt x="302" y="448"/>
                    </a:moveTo>
                    <a:lnTo>
                      <a:pt x="302" y="448"/>
                    </a:lnTo>
                    <a:lnTo>
                      <a:pt x="300" y="450"/>
                    </a:lnTo>
                    <a:lnTo>
                      <a:pt x="302" y="454"/>
                    </a:lnTo>
                    <a:lnTo>
                      <a:pt x="302" y="454"/>
                    </a:lnTo>
                    <a:lnTo>
                      <a:pt x="306" y="454"/>
                    </a:lnTo>
                    <a:lnTo>
                      <a:pt x="310" y="452"/>
                    </a:lnTo>
                    <a:lnTo>
                      <a:pt x="310" y="452"/>
                    </a:lnTo>
                    <a:lnTo>
                      <a:pt x="310" y="448"/>
                    </a:lnTo>
                    <a:lnTo>
                      <a:pt x="308" y="446"/>
                    </a:lnTo>
                    <a:lnTo>
                      <a:pt x="308" y="446"/>
                    </a:lnTo>
                    <a:lnTo>
                      <a:pt x="304" y="446"/>
                    </a:lnTo>
                    <a:lnTo>
                      <a:pt x="302" y="448"/>
                    </a:lnTo>
                    <a:lnTo>
                      <a:pt x="302" y="448"/>
                    </a:lnTo>
                    <a:close/>
                    <a:moveTo>
                      <a:pt x="318" y="458"/>
                    </a:moveTo>
                    <a:lnTo>
                      <a:pt x="318" y="458"/>
                    </a:lnTo>
                    <a:lnTo>
                      <a:pt x="318" y="462"/>
                    </a:lnTo>
                    <a:lnTo>
                      <a:pt x="320" y="464"/>
                    </a:lnTo>
                    <a:lnTo>
                      <a:pt x="320" y="464"/>
                    </a:lnTo>
                    <a:lnTo>
                      <a:pt x="324" y="466"/>
                    </a:lnTo>
                    <a:lnTo>
                      <a:pt x="326" y="464"/>
                    </a:lnTo>
                    <a:lnTo>
                      <a:pt x="326" y="464"/>
                    </a:lnTo>
                    <a:lnTo>
                      <a:pt x="328" y="460"/>
                    </a:lnTo>
                    <a:lnTo>
                      <a:pt x="326" y="456"/>
                    </a:lnTo>
                    <a:lnTo>
                      <a:pt x="326" y="456"/>
                    </a:lnTo>
                    <a:lnTo>
                      <a:pt x="322" y="456"/>
                    </a:lnTo>
                    <a:lnTo>
                      <a:pt x="318" y="458"/>
                    </a:lnTo>
                    <a:lnTo>
                      <a:pt x="318" y="458"/>
                    </a:lnTo>
                    <a:close/>
                    <a:moveTo>
                      <a:pt x="336" y="468"/>
                    </a:moveTo>
                    <a:lnTo>
                      <a:pt x="336" y="468"/>
                    </a:lnTo>
                    <a:lnTo>
                      <a:pt x="336" y="472"/>
                    </a:lnTo>
                    <a:lnTo>
                      <a:pt x="338" y="474"/>
                    </a:lnTo>
                    <a:lnTo>
                      <a:pt x="338" y="474"/>
                    </a:lnTo>
                    <a:lnTo>
                      <a:pt x="342" y="476"/>
                    </a:lnTo>
                    <a:lnTo>
                      <a:pt x="344" y="472"/>
                    </a:lnTo>
                    <a:lnTo>
                      <a:pt x="344" y="472"/>
                    </a:lnTo>
                    <a:lnTo>
                      <a:pt x="344" y="470"/>
                    </a:lnTo>
                    <a:lnTo>
                      <a:pt x="342" y="466"/>
                    </a:lnTo>
                    <a:lnTo>
                      <a:pt x="342" y="466"/>
                    </a:lnTo>
                    <a:lnTo>
                      <a:pt x="338" y="466"/>
                    </a:lnTo>
                    <a:lnTo>
                      <a:pt x="336" y="468"/>
                    </a:lnTo>
                    <a:lnTo>
                      <a:pt x="336" y="468"/>
                    </a:lnTo>
                    <a:close/>
                    <a:moveTo>
                      <a:pt x="354" y="478"/>
                    </a:moveTo>
                    <a:lnTo>
                      <a:pt x="354" y="478"/>
                    </a:lnTo>
                    <a:lnTo>
                      <a:pt x="354" y="482"/>
                    </a:lnTo>
                    <a:lnTo>
                      <a:pt x="356" y="484"/>
                    </a:lnTo>
                    <a:lnTo>
                      <a:pt x="356" y="484"/>
                    </a:lnTo>
                    <a:lnTo>
                      <a:pt x="360" y="484"/>
                    </a:lnTo>
                    <a:lnTo>
                      <a:pt x="362" y="482"/>
                    </a:lnTo>
                    <a:lnTo>
                      <a:pt x="362" y="482"/>
                    </a:lnTo>
                    <a:lnTo>
                      <a:pt x="362" y="478"/>
                    </a:lnTo>
                    <a:lnTo>
                      <a:pt x="360" y="476"/>
                    </a:lnTo>
                    <a:lnTo>
                      <a:pt x="360" y="476"/>
                    </a:lnTo>
                    <a:lnTo>
                      <a:pt x="356" y="476"/>
                    </a:lnTo>
                    <a:lnTo>
                      <a:pt x="354" y="478"/>
                    </a:lnTo>
                    <a:lnTo>
                      <a:pt x="354" y="478"/>
                    </a:lnTo>
                    <a:close/>
                    <a:moveTo>
                      <a:pt x="372" y="486"/>
                    </a:moveTo>
                    <a:lnTo>
                      <a:pt x="372" y="486"/>
                    </a:lnTo>
                    <a:lnTo>
                      <a:pt x="372" y="490"/>
                    </a:lnTo>
                    <a:lnTo>
                      <a:pt x="374" y="492"/>
                    </a:lnTo>
                    <a:lnTo>
                      <a:pt x="378" y="484"/>
                    </a:lnTo>
                    <a:lnTo>
                      <a:pt x="378" y="484"/>
                    </a:lnTo>
                    <a:lnTo>
                      <a:pt x="374" y="484"/>
                    </a:lnTo>
                    <a:lnTo>
                      <a:pt x="372" y="486"/>
                    </a:lnTo>
                    <a:lnTo>
                      <a:pt x="372" y="486"/>
                    </a:lnTo>
                    <a:close/>
                    <a:moveTo>
                      <a:pt x="0" y="18"/>
                    </a:moveTo>
                    <a:lnTo>
                      <a:pt x="0" y="18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0" y="20"/>
                    </a:lnTo>
                    <a:lnTo>
                      <a:pt x="10" y="16"/>
                    </a:lnTo>
                    <a:lnTo>
                      <a:pt x="0" y="18"/>
                    </a:lnTo>
                    <a:close/>
                    <a:moveTo>
                      <a:pt x="6" y="38"/>
                    </a:moveTo>
                    <a:lnTo>
                      <a:pt x="6" y="38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4" y="40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4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6" y="34"/>
                    </a:lnTo>
                    <a:lnTo>
                      <a:pt x="6" y="38"/>
                    </a:lnTo>
                    <a:lnTo>
                      <a:pt x="6" y="38"/>
                    </a:lnTo>
                    <a:close/>
                    <a:moveTo>
                      <a:pt x="10" y="58"/>
                    </a:moveTo>
                    <a:lnTo>
                      <a:pt x="10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20" y="58"/>
                    </a:lnTo>
                    <a:lnTo>
                      <a:pt x="20" y="54"/>
                    </a:lnTo>
                    <a:lnTo>
                      <a:pt x="20" y="54"/>
                    </a:lnTo>
                    <a:lnTo>
                      <a:pt x="18" y="52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2" y="54"/>
                    </a:lnTo>
                    <a:lnTo>
                      <a:pt x="10" y="58"/>
                    </a:lnTo>
                    <a:lnTo>
                      <a:pt x="10" y="58"/>
                    </a:lnTo>
                    <a:close/>
                    <a:moveTo>
                      <a:pt x="16" y="76"/>
                    </a:moveTo>
                    <a:lnTo>
                      <a:pt x="16" y="76"/>
                    </a:lnTo>
                    <a:lnTo>
                      <a:pt x="18" y="80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24" y="78"/>
                    </a:lnTo>
                    <a:lnTo>
                      <a:pt x="26" y="74"/>
                    </a:lnTo>
                    <a:lnTo>
                      <a:pt x="26" y="74"/>
                    </a:lnTo>
                    <a:lnTo>
                      <a:pt x="24" y="72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16" y="74"/>
                    </a:lnTo>
                    <a:lnTo>
                      <a:pt x="16" y="76"/>
                    </a:lnTo>
                    <a:lnTo>
                      <a:pt x="16" y="76"/>
                    </a:lnTo>
                    <a:close/>
                    <a:moveTo>
                      <a:pt x="22" y="96"/>
                    </a:moveTo>
                    <a:lnTo>
                      <a:pt x="22" y="96"/>
                    </a:lnTo>
                    <a:lnTo>
                      <a:pt x="24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0" y="94"/>
                    </a:lnTo>
                    <a:lnTo>
                      <a:pt x="30" y="94"/>
                    </a:lnTo>
                    <a:lnTo>
                      <a:pt x="28" y="90"/>
                    </a:lnTo>
                    <a:lnTo>
                      <a:pt x="24" y="90"/>
                    </a:lnTo>
                    <a:lnTo>
                      <a:pt x="24" y="90"/>
                    </a:lnTo>
                    <a:lnTo>
                      <a:pt x="22" y="92"/>
                    </a:lnTo>
                    <a:lnTo>
                      <a:pt x="22" y="96"/>
                    </a:lnTo>
                    <a:lnTo>
                      <a:pt x="22" y="96"/>
                    </a:lnTo>
                    <a:close/>
                    <a:moveTo>
                      <a:pt x="26" y="116"/>
                    </a:moveTo>
                    <a:lnTo>
                      <a:pt x="26" y="116"/>
                    </a:lnTo>
                    <a:lnTo>
                      <a:pt x="28" y="118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36" y="118"/>
                    </a:lnTo>
                    <a:lnTo>
                      <a:pt x="36" y="114"/>
                    </a:lnTo>
                    <a:lnTo>
                      <a:pt x="36" y="114"/>
                    </a:lnTo>
                    <a:lnTo>
                      <a:pt x="34" y="110"/>
                    </a:lnTo>
                    <a:lnTo>
                      <a:pt x="30" y="110"/>
                    </a:lnTo>
                    <a:lnTo>
                      <a:pt x="30" y="110"/>
                    </a:lnTo>
                    <a:lnTo>
                      <a:pt x="26" y="112"/>
                    </a:lnTo>
                    <a:lnTo>
                      <a:pt x="26" y="116"/>
                    </a:lnTo>
                    <a:lnTo>
                      <a:pt x="26" y="116"/>
                    </a:lnTo>
                    <a:close/>
                    <a:moveTo>
                      <a:pt x="32" y="136"/>
                    </a:moveTo>
                    <a:lnTo>
                      <a:pt x="32" y="136"/>
                    </a:lnTo>
                    <a:lnTo>
                      <a:pt x="34" y="138"/>
                    </a:lnTo>
                    <a:lnTo>
                      <a:pt x="38" y="138"/>
                    </a:lnTo>
                    <a:lnTo>
                      <a:pt x="38" y="138"/>
                    </a:lnTo>
                    <a:lnTo>
                      <a:pt x="40" y="136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40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32" y="132"/>
                    </a:lnTo>
                    <a:lnTo>
                      <a:pt x="32" y="136"/>
                    </a:lnTo>
                    <a:lnTo>
                      <a:pt x="32" y="136"/>
                    </a:lnTo>
                    <a:close/>
                    <a:moveTo>
                      <a:pt x="38" y="154"/>
                    </a:moveTo>
                    <a:lnTo>
                      <a:pt x="38" y="154"/>
                    </a:lnTo>
                    <a:lnTo>
                      <a:pt x="40" y="158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46" y="156"/>
                    </a:lnTo>
                    <a:lnTo>
                      <a:pt x="46" y="152"/>
                    </a:lnTo>
                    <a:lnTo>
                      <a:pt x="46" y="152"/>
                    </a:lnTo>
                    <a:lnTo>
                      <a:pt x="44" y="150"/>
                    </a:lnTo>
                    <a:lnTo>
                      <a:pt x="40" y="148"/>
                    </a:lnTo>
                    <a:lnTo>
                      <a:pt x="40" y="148"/>
                    </a:lnTo>
                    <a:lnTo>
                      <a:pt x="38" y="150"/>
                    </a:lnTo>
                    <a:lnTo>
                      <a:pt x="38" y="154"/>
                    </a:lnTo>
                    <a:lnTo>
                      <a:pt x="38" y="154"/>
                    </a:lnTo>
                    <a:close/>
                    <a:moveTo>
                      <a:pt x="42" y="174"/>
                    </a:moveTo>
                    <a:lnTo>
                      <a:pt x="42" y="174"/>
                    </a:lnTo>
                    <a:lnTo>
                      <a:pt x="46" y="178"/>
                    </a:lnTo>
                    <a:lnTo>
                      <a:pt x="50" y="178"/>
                    </a:lnTo>
                    <a:lnTo>
                      <a:pt x="50" y="178"/>
                    </a:lnTo>
                    <a:lnTo>
                      <a:pt x="52" y="176"/>
                    </a:lnTo>
                    <a:lnTo>
                      <a:pt x="52" y="172"/>
                    </a:lnTo>
                    <a:lnTo>
                      <a:pt x="52" y="172"/>
                    </a:lnTo>
                    <a:lnTo>
                      <a:pt x="50" y="168"/>
                    </a:lnTo>
                    <a:lnTo>
                      <a:pt x="46" y="168"/>
                    </a:lnTo>
                    <a:lnTo>
                      <a:pt x="46" y="168"/>
                    </a:lnTo>
                    <a:lnTo>
                      <a:pt x="44" y="170"/>
                    </a:lnTo>
                    <a:lnTo>
                      <a:pt x="42" y="174"/>
                    </a:lnTo>
                    <a:lnTo>
                      <a:pt x="42" y="174"/>
                    </a:lnTo>
                    <a:close/>
                    <a:moveTo>
                      <a:pt x="48" y="194"/>
                    </a:moveTo>
                    <a:lnTo>
                      <a:pt x="48" y="194"/>
                    </a:lnTo>
                    <a:lnTo>
                      <a:pt x="52" y="196"/>
                    </a:lnTo>
                    <a:lnTo>
                      <a:pt x="54" y="196"/>
                    </a:lnTo>
                    <a:lnTo>
                      <a:pt x="54" y="196"/>
                    </a:lnTo>
                    <a:lnTo>
                      <a:pt x="58" y="194"/>
                    </a:lnTo>
                    <a:lnTo>
                      <a:pt x="58" y="190"/>
                    </a:lnTo>
                    <a:lnTo>
                      <a:pt x="58" y="190"/>
                    </a:lnTo>
                    <a:lnTo>
                      <a:pt x="56" y="188"/>
                    </a:lnTo>
                    <a:lnTo>
                      <a:pt x="52" y="188"/>
                    </a:lnTo>
                    <a:lnTo>
                      <a:pt x="52" y="188"/>
                    </a:lnTo>
                    <a:lnTo>
                      <a:pt x="50" y="190"/>
                    </a:lnTo>
                    <a:lnTo>
                      <a:pt x="48" y="194"/>
                    </a:lnTo>
                    <a:lnTo>
                      <a:pt x="48" y="194"/>
                    </a:lnTo>
                    <a:close/>
                    <a:moveTo>
                      <a:pt x="54" y="212"/>
                    </a:moveTo>
                    <a:lnTo>
                      <a:pt x="54" y="212"/>
                    </a:lnTo>
                    <a:lnTo>
                      <a:pt x="56" y="216"/>
                    </a:lnTo>
                    <a:lnTo>
                      <a:pt x="60" y="216"/>
                    </a:lnTo>
                    <a:lnTo>
                      <a:pt x="60" y="216"/>
                    </a:lnTo>
                    <a:lnTo>
                      <a:pt x="64" y="214"/>
                    </a:lnTo>
                    <a:lnTo>
                      <a:pt x="64" y="210"/>
                    </a:lnTo>
                    <a:lnTo>
                      <a:pt x="64" y="210"/>
                    </a:lnTo>
                    <a:lnTo>
                      <a:pt x="62" y="208"/>
                    </a:lnTo>
                    <a:lnTo>
                      <a:pt x="58" y="206"/>
                    </a:lnTo>
                    <a:lnTo>
                      <a:pt x="58" y="206"/>
                    </a:lnTo>
                    <a:lnTo>
                      <a:pt x="54" y="210"/>
                    </a:lnTo>
                    <a:lnTo>
                      <a:pt x="54" y="212"/>
                    </a:lnTo>
                    <a:lnTo>
                      <a:pt x="54" y="212"/>
                    </a:lnTo>
                    <a:close/>
                    <a:moveTo>
                      <a:pt x="60" y="232"/>
                    </a:moveTo>
                    <a:lnTo>
                      <a:pt x="60" y="232"/>
                    </a:lnTo>
                    <a:lnTo>
                      <a:pt x="62" y="236"/>
                    </a:lnTo>
                    <a:lnTo>
                      <a:pt x="66" y="236"/>
                    </a:lnTo>
                    <a:lnTo>
                      <a:pt x="66" y="236"/>
                    </a:lnTo>
                    <a:lnTo>
                      <a:pt x="70" y="234"/>
                    </a:lnTo>
                    <a:lnTo>
                      <a:pt x="70" y="230"/>
                    </a:lnTo>
                    <a:lnTo>
                      <a:pt x="70" y="230"/>
                    </a:lnTo>
                    <a:lnTo>
                      <a:pt x="68" y="226"/>
                    </a:lnTo>
                    <a:lnTo>
                      <a:pt x="64" y="226"/>
                    </a:lnTo>
                    <a:lnTo>
                      <a:pt x="64" y="226"/>
                    </a:lnTo>
                    <a:lnTo>
                      <a:pt x="60" y="228"/>
                    </a:lnTo>
                    <a:lnTo>
                      <a:pt x="60" y="232"/>
                    </a:lnTo>
                    <a:lnTo>
                      <a:pt x="60" y="232"/>
                    </a:lnTo>
                    <a:close/>
                    <a:moveTo>
                      <a:pt x="66" y="252"/>
                    </a:moveTo>
                    <a:lnTo>
                      <a:pt x="66" y="252"/>
                    </a:lnTo>
                    <a:lnTo>
                      <a:pt x="68" y="254"/>
                    </a:lnTo>
                    <a:lnTo>
                      <a:pt x="72" y="254"/>
                    </a:lnTo>
                    <a:lnTo>
                      <a:pt x="72" y="254"/>
                    </a:lnTo>
                    <a:lnTo>
                      <a:pt x="76" y="252"/>
                    </a:lnTo>
                    <a:lnTo>
                      <a:pt x="76" y="248"/>
                    </a:lnTo>
                    <a:lnTo>
                      <a:pt x="76" y="248"/>
                    </a:lnTo>
                    <a:lnTo>
                      <a:pt x="74" y="246"/>
                    </a:lnTo>
                    <a:lnTo>
                      <a:pt x="70" y="246"/>
                    </a:lnTo>
                    <a:lnTo>
                      <a:pt x="70" y="246"/>
                    </a:lnTo>
                    <a:lnTo>
                      <a:pt x="66" y="248"/>
                    </a:lnTo>
                    <a:lnTo>
                      <a:pt x="66" y="252"/>
                    </a:lnTo>
                    <a:lnTo>
                      <a:pt x="66" y="252"/>
                    </a:lnTo>
                    <a:close/>
                    <a:moveTo>
                      <a:pt x="72" y="270"/>
                    </a:moveTo>
                    <a:lnTo>
                      <a:pt x="72" y="270"/>
                    </a:lnTo>
                    <a:lnTo>
                      <a:pt x="74" y="274"/>
                    </a:lnTo>
                    <a:lnTo>
                      <a:pt x="78" y="274"/>
                    </a:lnTo>
                    <a:lnTo>
                      <a:pt x="78" y="274"/>
                    </a:lnTo>
                    <a:lnTo>
                      <a:pt x="82" y="272"/>
                    </a:lnTo>
                    <a:lnTo>
                      <a:pt x="82" y="268"/>
                    </a:lnTo>
                    <a:lnTo>
                      <a:pt x="82" y="268"/>
                    </a:lnTo>
                    <a:lnTo>
                      <a:pt x="80" y="264"/>
                    </a:lnTo>
                    <a:lnTo>
                      <a:pt x="76" y="264"/>
                    </a:lnTo>
                    <a:lnTo>
                      <a:pt x="76" y="264"/>
                    </a:lnTo>
                    <a:lnTo>
                      <a:pt x="72" y="266"/>
                    </a:lnTo>
                    <a:lnTo>
                      <a:pt x="72" y="270"/>
                    </a:lnTo>
                    <a:lnTo>
                      <a:pt x="72" y="270"/>
                    </a:lnTo>
                    <a:close/>
                    <a:moveTo>
                      <a:pt x="78" y="290"/>
                    </a:moveTo>
                    <a:lnTo>
                      <a:pt x="78" y="290"/>
                    </a:lnTo>
                    <a:lnTo>
                      <a:pt x="82" y="292"/>
                    </a:lnTo>
                    <a:lnTo>
                      <a:pt x="84" y="294"/>
                    </a:lnTo>
                    <a:lnTo>
                      <a:pt x="84" y="294"/>
                    </a:lnTo>
                    <a:lnTo>
                      <a:pt x="88" y="290"/>
                    </a:lnTo>
                    <a:lnTo>
                      <a:pt x="88" y="286"/>
                    </a:lnTo>
                    <a:lnTo>
                      <a:pt x="88" y="286"/>
                    </a:lnTo>
                    <a:lnTo>
                      <a:pt x="86" y="284"/>
                    </a:lnTo>
                    <a:lnTo>
                      <a:pt x="82" y="284"/>
                    </a:lnTo>
                    <a:lnTo>
                      <a:pt x="82" y="284"/>
                    </a:lnTo>
                    <a:lnTo>
                      <a:pt x="78" y="286"/>
                    </a:lnTo>
                    <a:lnTo>
                      <a:pt x="78" y="290"/>
                    </a:lnTo>
                    <a:lnTo>
                      <a:pt x="78" y="290"/>
                    </a:lnTo>
                    <a:close/>
                    <a:moveTo>
                      <a:pt x="84" y="310"/>
                    </a:moveTo>
                    <a:lnTo>
                      <a:pt x="84" y="310"/>
                    </a:lnTo>
                    <a:lnTo>
                      <a:pt x="88" y="312"/>
                    </a:lnTo>
                    <a:lnTo>
                      <a:pt x="92" y="312"/>
                    </a:lnTo>
                    <a:lnTo>
                      <a:pt x="92" y="312"/>
                    </a:lnTo>
                    <a:lnTo>
                      <a:pt x="94" y="310"/>
                    </a:lnTo>
                    <a:lnTo>
                      <a:pt x="94" y="306"/>
                    </a:lnTo>
                    <a:lnTo>
                      <a:pt x="94" y="306"/>
                    </a:lnTo>
                    <a:lnTo>
                      <a:pt x="92" y="304"/>
                    </a:lnTo>
                    <a:lnTo>
                      <a:pt x="88" y="302"/>
                    </a:lnTo>
                    <a:lnTo>
                      <a:pt x="88" y="302"/>
                    </a:lnTo>
                    <a:lnTo>
                      <a:pt x="86" y="306"/>
                    </a:lnTo>
                    <a:lnTo>
                      <a:pt x="84" y="310"/>
                    </a:lnTo>
                    <a:lnTo>
                      <a:pt x="84" y="310"/>
                    </a:lnTo>
                    <a:close/>
                    <a:moveTo>
                      <a:pt x="92" y="328"/>
                    </a:moveTo>
                    <a:lnTo>
                      <a:pt x="92" y="328"/>
                    </a:lnTo>
                    <a:lnTo>
                      <a:pt x="94" y="332"/>
                    </a:lnTo>
                    <a:lnTo>
                      <a:pt x="98" y="332"/>
                    </a:lnTo>
                    <a:lnTo>
                      <a:pt x="98" y="332"/>
                    </a:lnTo>
                    <a:lnTo>
                      <a:pt x="100" y="328"/>
                    </a:lnTo>
                    <a:lnTo>
                      <a:pt x="100" y="326"/>
                    </a:lnTo>
                    <a:lnTo>
                      <a:pt x="100" y="326"/>
                    </a:lnTo>
                    <a:lnTo>
                      <a:pt x="98" y="322"/>
                    </a:lnTo>
                    <a:lnTo>
                      <a:pt x="94" y="322"/>
                    </a:lnTo>
                    <a:lnTo>
                      <a:pt x="94" y="322"/>
                    </a:lnTo>
                    <a:lnTo>
                      <a:pt x="92" y="324"/>
                    </a:lnTo>
                    <a:lnTo>
                      <a:pt x="92" y="328"/>
                    </a:lnTo>
                    <a:lnTo>
                      <a:pt x="92" y="328"/>
                    </a:lnTo>
                    <a:close/>
                    <a:moveTo>
                      <a:pt x="98" y="348"/>
                    </a:moveTo>
                    <a:lnTo>
                      <a:pt x="98" y="348"/>
                    </a:lnTo>
                    <a:lnTo>
                      <a:pt x="100" y="350"/>
                    </a:lnTo>
                    <a:lnTo>
                      <a:pt x="104" y="350"/>
                    </a:lnTo>
                    <a:lnTo>
                      <a:pt x="104" y="350"/>
                    </a:lnTo>
                    <a:lnTo>
                      <a:pt x="108" y="348"/>
                    </a:lnTo>
                    <a:lnTo>
                      <a:pt x="108" y="344"/>
                    </a:lnTo>
                    <a:lnTo>
                      <a:pt x="108" y="344"/>
                    </a:lnTo>
                    <a:lnTo>
                      <a:pt x="104" y="342"/>
                    </a:lnTo>
                    <a:lnTo>
                      <a:pt x="102" y="340"/>
                    </a:lnTo>
                    <a:lnTo>
                      <a:pt x="102" y="340"/>
                    </a:lnTo>
                    <a:lnTo>
                      <a:pt x="98" y="344"/>
                    </a:lnTo>
                    <a:lnTo>
                      <a:pt x="98" y="348"/>
                    </a:lnTo>
                    <a:lnTo>
                      <a:pt x="98" y="348"/>
                    </a:lnTo>
                    <a:close/>
                    <a:moveTo>
                      <a:pt x="104" y="366"/>
                    </a:moveTo>
                    <a:lnTo>
                      <a:pt x="104" y="366"/>
                    </a:lnTo>
                    <a:lnTo>
                      <a:pt x="108" y="370"/>
                    </a:lnTo>
                    <a:lnTo>
                      <a:pt x="112" y="370"/>
                    </a:lnTo>
                    <a:lnTo>
                      <a:pt x="112" y="370"/>
                    </a:lnTo>
                    <a:lnTo>
                      <a:pt x="114" y="366"/>
                    </a:lnTo>
                    <a:lnTo>
                      <a:pt x="114" y="362"/>
                    </a:lnTo>
                    <a:lnTo>
                      <a:pt x="114" y="362"/>
                    </a:lnTo>
                    <a:lnTo>
                      <a:pt x="112" y="360"/>
                    </a:lnTo>
                    <a:lnTo>
                      <a:pt x="108" y="360"/>
                    </a:lnTo>
                    <a:lnTo>
                      <a:pt x="108" y="360"/>
                    </a:lnTo>
                    <a:lnTo>
                      <a:pt x="106" y="362"/>
                    </a:lnTo>
                    <a:lnTo>
                      <a:pt x="104" y="366"/>
                    </a:lnTo>
                    <a:lnTo>
                      <a:pt x="104" y="366"/>
                    </a:lnTo>
                    <a:close/>
                    <a:moveTo>
                      <a:pt x="112" y="386"/>
                    </a:moveTo>
                    <a:lnTo>
                      <a:pt x="112" y="386"/>
                    </a:lnTo>
                    <a:lnTo>
                      <a:pt x="114" y="388"/>
                    </a:lnTo>
                    <a:lnTo>
                      <a:pt x="118" y="388"/>
                    </a:lnTo>
                    <a:lnTo>
                      <a:pt x="118" y="388"/>
                    </a:lnTo>
                    <a:lnTo>
                      <a:pt x="122" y="386"/>
                    </a:lnTo>
                    <a:lnTo>
                      <a:pt x="122" y="382"/>
                    </a:lnTo>
                    <a:lnTo>
                      <a:pt x="122" y="382"/>
                    </a:lnTo>
                    <a:lnTo>
                      <a:pt x="118" y="380"/>
                    </a:lnTo>
                    <a:lnTo>
                      <a:pt x="114" y="378"/>
                    </a:lnTo>
                    <a:lnTo>
                      <a:pt x="114" y="378"/>
                    </a:lnTo>
                    <a:lnTo>
                      <a:pt x="112" y="382"/>
                    </a:lnTo>
                    <a:lnTo>
                      <a:pt x="112" y="386"/>
                    </a:lnTo>
                    <a:lnTo>
                      <a:pt x="112" y="386"/>
                    </a:lnTo>
                    <a:close/>
                    <a:moveTo>
                      <a:pt x="120" y="404"/>
                    </a:moveTo>
                    <a:lnTo>
                      <a:pt x="120" y="404"/>
                    </a:lnTo>
                    <a:lnTo>
                      <a:pt x="122" y="406"/>
                    </a:lnTo>
                    <a:lnTo>
                      <a:pt x="126" y="408"/>
                    </a:lnTo>
                    <a:lnTo>
                      <a:pt x="126" y="408"/>
                    </a:lnTo>
                    <a:lnTo>
                      <a:pt x="128" y="404"/>
                    </a:lnTo>
                    <a:lnTo>
                      <a:pt x="128" y="400"/>
                    </a:lnTo>
                    <a:lnTo>
                      <a:pt x="128" y="400"/>
                    </a:lnTo>
                    <a:lnTo>
                      <a:pt x="126" y="398"/>
                    </a:lnTo>
                    <a:lnTo>
                      <a:pt x="122" y="398"/>
                    </a:lnTo>
                    <a:lnTo>
                      <a:pt x="122" y="398"/>
                    </a:lnTo>
                    <a:lnTo>
                      <a:pt x="120" y="400"/>
                    </a:lnTo>
                    <a:lnTo>
                      <a:pt x="120" y="404"/>
                    </a:lnTo>
                    <a:lnTo>
                      <a:pt x="120" y="404"/>
                    </a:lnTo>
                    <a:close/>
                    <a:moveTo>
                      <a:pt x="126" y="422"/>
                    </a:moveTo>
                    <a:lnTo>
                      <a:pt x="126" y="422"/>
                    </a:lnTo>
                    <a:lnTo>
                      <a:pt x="130" y="426"/>
                    </a:lnTo>
                    <a:lnTo>
                      <a:pt x="134" y="426"/>
                    </a:lnTo>
                    <a:lnTo>
                      <a:pt x="134" y="426"/>
                    </a:lnTo>
                    <a:lnTo>
                      <a:pt x="136" y="424"/>
                    </a:lnTo>
                    <a:lnTo>
                      <a:pt x="136" y="420"/>
                    </a:lnTo>
                    <a:lnTo>
                      <a:pt x="136" y="420"/>
                    </a:lnTo>
                    <a:lnTo>
                      <a:pt x="134" y="416"/>
                    </a:lnTo>
                    <a:lnTo>
                      <a:pt x="130" y="416"/>
                    </a:lnTo>
                    <a:lnTo>
                      <a:pt x="130" y="416"/>
                    </a:lnTo>
                    <a:lnTo>
                      <a:pt x="126" y="420"/>
                    </a:lnTo>
                    <a:lnTo>
                      <a:pt x="126" y="422"/>
                    </a:lnTo>
                    <a:lnTo>
                      <a:pt x="126" y="422"/>
                    </a:lnTo>
                    <a:close/>
                    <a:moveTo>
                      <a:pt x="134" y="442"/>
                    </a:moveTo>
                    <a:lnTo>
                      <a:pt x="134" y="442"/>
                    </a:lnTo>
                    <a:lnTo>
                      <a:pt x="138" y="444"/>
                    </a:lnTo>
                    <a:lnTo>
                      <a:pt x="140" y="444"/>
                    </a:lnTo>
                    <a:lnTo>
                      <a:pt x="140" y="444"/>
                    </a:lnTo>
                    <a:lnTo>
                      <a:pt x="144" y="442"/>
                    </a:lnTo>
                    <a:lnTo>
                      <a:pt x="144" y="438"/>
                    </a:lnTo>
                    <a:lnTo>
                      <a:pt x="144" y="438"/>
                    </a:lnTo>
                    <a:lnTo>
                      <a:pt x="140" y="436"/>
                    </a:lnTo>
                    <a:lnTo>
                      <a:pt x="138" y="436"/>
                    </a:lnTo>
                    <a:lnTo>
                      <a:pt x="138" y="436"/>
                    </a:lnTo>
                    <a:lnTo>
                      <a:pt x="134" y="438"/>
                    </a:lnTo>
                    <a:lnTo>
                      <a:pt x="134" y="442"/>
                    </a:lnTo>
                    <a:lnTo>
                      <a:pt x="134" y="442"/>
                    </a:lnTo>
                    <a:close/>
                    <a:moveTo>
                      <a:pt x="142" y="460"/>
                    </a:moveTo>
                    <a:lnTo>
                      <a:pt x="142" y="460"/>
                    </a:lnTo>
                    <a:lnTo>
                      <a:pt x="146" y="462"/>
                    </a:lnTo>
                    <a:lnTo>
                      <a:pt x="150" y="462"/>
                    </a:lnTo>
                    <a:lnTo>
                      <a:pt x="150" y="462"/>
                    </a:lnTo>
                    <a:lnTo>
                      <a:pt x="152" y="460"/>
                    </a:lnTo>
                    <a:lnTo>
                      <a:pt x="152" y="456"/>
                    </a:lnTo>
                    <a:lnTo>
                      <a:pt x="152" y="456"/>
                    </a:lnTo>
                    <a:lnTo>
                      <a:pt x="148" y="454"/>
                    </a:lnTo>
                    <a:lnTo>
                      <a:pt x="146" y="454"/>
                    </a:lnTo>
                    <a:lnTo>
                      <a:pt x="146" y="454"/>
                    </a:lnTo>
                    <a:lnTo>
                      <a:pt x="142" y="456"/>
                    </a:lnTo>
                    <a:lnTo>
                      <a:pt x="142" y="460"/>
                    </a:lnTo>
                    <a:lnTo>
                      <a:pt x="142" y="460"/>
                    </a:lnTo>
                    <a:close/>
                    <a:moveTo>
                      <a:pt x="150" y="478"/>
                    </a:moveTo>
                    <a:lnTo>
                      <a:pt x="150" y="478"/>
                    </a:lnTo>
                    <a:lnTo>
                      <a:pt x="154" y="482"/>
                    </a:lnTo>
                    <a:lnTo>
                      <a:pt x="158" y="482"/>
                    </a:lnTo>
                    <a:lnTo>
                      <a:pt x="158" y="482"/>
                    </a:lnTo>
                    <a:lnTo>
                      <a:pt x="160" y="478"/>
                    </a:lnTo>
                    <a:lnTo>
                      <a:pt x="160" y="474"/>
                    </a:lnTo>
                    <a:lnTo>
                      <a:pt x="160" y="474"/>
                    </a:lnTo>
                    <a:lnTo>
                      <a:pt x="158" y="472"/>
                    </a:lnTo>
                    <a:lnTo>
                      <a:pt x="154" y="472"/>
                    </a:lnTo>
                    <a:lnTo>
                      <a:pt x="154" y="472"/>
                    </a:lnTo>
                    <a:lnTo>
                      <a:pt x="150" y="474"/>
                    </a:lnTo>
                    <a:lnTo>
                      <a:pt x="150" y="478"/>
                    </a:lnTo>
                    <a:lnTo>
                      <a:pt x="150" y="478"/>
                    </a:lnTo>
                    <a:close/>
                    <a:moveTo>
                      <a:pt x="160" y="496"/>
                    </a:moveTo>
                    <a:lnTo>
                      <a:pt x="160" y="496"/>
                    </a:lnTo>
                    <a:lnTo>
                      <a:pt x="162" y="500"/>
                    </a:lnTo>
                    <a:lnTo>
                      <a:pt x="166" y="500"/>
                    </a:lnTo>
                    <a:lnTo>
                      <a:pt x="166" y="500"/>
                    </a:lnTo>
                    <a:lnTo>
                      <a:pt x="168" y="496"/>
                    </a:lnTo>
                    <a:lnTo>
                      <a:pt x="168" y="492"/>
                    </a:lnTo>
                    <a:lnTo>
                      <a:pt x="168" y="492"/>
                    </a:lnTo>
                    <a:lnTo>
                      <a:pt x="166" y="490"/>
                    </a:lnTo>
                    <a:lnTo>
                      <a:pt x="162" y="490"/>
                    </a:lnTo>
                    <a:lnTo>
                      <a:pt x="162" y="490"/>
                    </a:lnTo>
                    <a:lnTo>
                      <a:pt x="160" y="494"/>
                    </a:lnTo>
                    <a:lnTo>
                      <a:pt x="160" y="496"/>
                    </a:lnTo>
                    <a:lnTo>
                      <a:pt x="160" y="4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" name="Freeform 182"/>
              <p:cNvSpPr>
                <a:spLocks/>
              </p:cNvSpPr>
              <p:nvPr/>
            </p:nvSpPr>
            <p:spPr bwMode="auto">
              <a:xfrm>
                <a:off x="5300" y="2182"/>
                <a:ext cx="8" cy="4"/>
              </a:xfrm>
              <a:custGeom>
                <a:avLst/>
                <a:gdLst>
                  <a:gd name="T0" fmla="*/ 8 w 8"/>
                  <a:gd name="T1" fmla="*/ 4 h 4"/>
                  <a:gd name="T2" fmla="*/ 0 w 8"/>
                  <a:gd name="T3" fmla="*/ 4 h 4"/>
                  <a:gd name="T4" fmla="*/ 0 w 8"/>
                  <a:gd name="T5" fmla="*/ 4 h 4"/>
                  <a:gd name="T6" fmla="*/ 0 w 8"/>
                  <a:gd name="T7" fmla="*/ 0 h 4"/>
                  <a:gd name="T8" fmla="*/ 4 w 8"/>
                  <a:gd name="T9" fmla="*/ 0 h 4"/>
                  <a:gd name="T10" fmla="*/ 4 w 8"/>
                  <a:gd name="T11" fmla="*/ 0 h 4"/>
                  <a:gd name="T12" fmla="*/ 8 w 8"/>
                  <a:gd name="T13" fmla="*/ 0 h 4"/>
                  <a:gd name="T14" fmla="*/ 8 w 8"/>
                  <a:gd name="T15" fmla="*/ 4 h 4"/>
                  <a:gd name="T16" fmla="*/ 8 w 8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4" name="Freeform 183"/>
              <p:cNvSpPr>
                <a:spLocks noEditPoints="1"/>
              </p:cNvSpPr>
              <p:nvPr/>
            </p:nvSpPr>
            <p:spPr bwMode="auto">
              <a:xfrm>
                <a:off x="5300" y="2186"/>
                <a:ext cx="12" cy="20"/>
              </a:xfrm>
              <a:custGeom>
                <a:avLst/>
                <a:gdLst>
                  <a:gd name="T0" fmla="*/ 4 w 12"/>
                  <a:gd name="T1" fmla="*/ 4 h 20"/>
                  <a:gd name="T2" fmla="*/ 4 w 12"/>
                  <a:gd name="T3" fmla="*/ 4 h 20"/>
                  <a:gd name="T4" fmla="*/ 0 w 12"/>
                  <a:gd name="T5" fmla="*/ 4 h 20"/>
                  <a:gd name="T6" fmla="*/ 0 w 12"/>
                  <a:gd name="T7" fmla="*/ 0 h 20"/>
                  <a:gd name="T8" fmla="*/ 8 w 12"/>
                  <a:gd name="T9" fmla="*/ 0 h 20"/>
                  <a:gd name="T10" fmla="*/ 8 w 12"/>
                  <a:gd name="T11" fmla="*/ 0 h 20"/>
                  <a:gd name="T12" fmla="*/ 8 w 12"/>
                  <a:gd name="T13" fmla="*/ 4 h 20"/>
                  <a:gd name="T14" fmla="*/ 4 w 12"/>
                  <a:gd name="T15" fmla="*/ 4 h 20"/>
                  <a:gd name="T16" fmla="*/ 4 w 12"/>
                  <a:gd name="T17" fmla="*/ 4 h 20"/>
                  <a:gd name="T18" fmla="*/ 12 w 12"/>
                  <a:gd name="T19" fmla="*/ 20 h 20"/>
                  <a:gd name="T20" fmla="*/ 2 w 12"/>
                  <a:gd name="T21" fmla="*/ 20 h 20"/>
                  <a:gd name="T22" fmla="*/ 2 w 12"/>
                  <a:gd name="T23" fmla="*/ 20 h 20"/>
                  <a:gd name="T24" fmla="*/ 2 w 12"/>
                  <a:gd name="T25" fmla="*/ 18 h 20"/>
                  <a:gd name="T26" fmla="*/ 6 w 12"/>
                  <a:gd name="T27" fmla="*/ 16 h 20"/>
                  <a:gd name="T28" fmla="*/ 6 w 12"/>
                  <a:gd name="T29" fmla="*/ 16 h 20"/>
                  <a:gd name="T30" fmla="*/ 10 w 12"/>
                  <a:gd name="T31" fmla="*/ 16 h 20"/>
                  <a:gd name="T32" fmla="*/ 12 w 12"/>
                  <a:gd name="T33" fmla="*/ 20 h 20"/>
                  <a:gd name="T34" fmla="*/ 12 w 12"/>
                  <a:gd name="T3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20">
                    <a:moveTo>
                      <a:pt x="4" y="4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12" y="20"/>
                    </a:moveTo>
                    <a:lnTo>
                      <a:pt x="2" y="20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10" y="16"/>
                    </a:lnTo>
                    <a:lnTo>
                      <a:pt x="12" y="20"/>
                    </a:lnTo>
                    <a:lnTo>
                      <a:pt x="12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5" name="Freeform 184"/>
              <p:cNvSpPr>
                <a:spLocks noEditPoints="1"/>
              </p:cNvSpPr>
              <p:nvPr/>
            </p:nvSpPr>
            <p:spPr bwMode="auto">
              <a:xfrm>
                <a:off x="5302" y="2206"/>
                <a:ext cx="14" cy="20"/>
              </a:xfrm>
              <a:custGeom>
                <a:avLst/>
                <a:gdLst>
                  <a:gd name="T0" fmla="*/ 6 w 14"/>
                  <a:gd name="T1" fmla="*/ 4 h 20"/>
                  <a:gd name="T2" fmla="*/ 6 w 14"/>
                  <a:gd name="T3" fmla="*/ 4 h 20"/>
                  <a:gd name="T4" fmla="*/ 2 w 14"/>
                  <a:gd name="T5" fmla="*/ 4 h 20"/>
                  <a:gd name="T6" fmla="*/ 0 w 14"/>
                  <a:gd name="T7" fmla="*/ 0 h 20"/>
                  <a:gd name="T8" fmla="*/ 10 w 14"/>
                  <a:gd name="T9" fmla="*/ 0 h 20"/>
                  <a:gd name="T10" fmla="*/ 10 w 14"/>
                  <a:gd name="T11" fmla="*/ 0 h 20"/>
                  <a:gd name="T12" fmla="*/ 8 w 14"/>
                  <a:gd name="T13" fmla="*/ 2 h 20"/>
                  <a:gd name="T14" fmla="*/ 6 w 14"/>
                  <a:gd name="T15" fmla="*/ 4 h 20"/>
                  <a:gd name="T16" fmla="*/ 6 w 14"/>
                  <a:gd name="T17" fmla="*/ 4 h 20"/>
                  <a:gd name="T18" fmla="*/ 14 w 14"/>
                  <a:gd name="T19" fmla="*/ 18 h 20"/>
                  <a:gd name="T20" fmla="*/ 4 w 14"/>
                  <a:gd name="T21" fmla="*/ 20 h 20"/>
                  <a:gd name="T22" fmla="*/ 4 w 14"/>
                  <a:gd name="T23" fmla="*/ 20 h 20"/>
                  <a:gd name="T24" fmla="*/ 4 w 14"/>
                  <a:gd name="T25" fmla="*/ 16 h 20"/>
                  <a:gd name="T26" fmla="*/ 8 w 14"/>
                  <a:gd name="T27" fmla="*/ 14 h 20"/>
                  <a:gd name="T28" fmla="*/ 8 w 14"/>
                  <a:gd name="T29" fmla="*/ 14 h 20"/>
                  <a:gd name="T30" fmla="*/ 12 w 14"/>
                  <a:gd name="T31" fmla="*/ 16 h 20"/>
                  <a:gd name="T32" fmla="*/ 14 w 14"/>
                  <a:gd name="T33" fmla="*/ 18 h 20"/>
                  <a:gd name="T34" fmla="*/ 14 w 14"/>
                  <a:gd name="T35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20">
                    <a:moveTo>
                      <a:pt x="6" y="4"/>
                    </a:moveTo>
                    <a:lnTo>
                      <a:pt x="6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  <a:moveTo>
                      <a:pt x="14" y="18"/>
                    </a:moveTo>
                    <a:lnTo>
                      <a:pt x="4" y="20"/>
                    </a:lnTo>
                    <a:lnTo>
                      <a:pt x="4" y="20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2" y="16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" name="Freeform 185"/>
              <p:cNvSpPr>
                <a:spLocks noEditPoints="1"/>
              </p:cNvSpPr>
              <p:nvPr/>
            </p:nvSpPr>
            <p:spPr bwMode="auto">
              <a:xfrm>
                <a:off x="5306" y="2224"/>
                <a:ext cx="16" cy="22"/>
              </a:xfrm>
              <a:custGeom>
                <a:avLst/>
                <a:gdLst>
                  <a:gd name="T0" fmla="*/ 6 w 16"/>
                  <a:gd name="T1" fmla="*/ 6 h 22"/>
                  <a:gd name="T2" fmla="*/ 6 w 16"/>
                  <a:gd name="T3" fmla="*/ 6 h 22"/>
                  <a:gd name="T4" fmla="*/ 2 w 16"/>
                  <a:gd name="T5" fmla="*/ 6 h 22"/>
                  <a:gd name="T6" fmla="*/ 0 w 16"/>
                  <a:gd name="T7" fmla="*/ 2 h 22"/>
                  <a:gd name="T8" fmla="*/ 10 w 16"/>
                  <a:gd name="T9" fmla="*/ 0 h 22"/>
                  <a:gd name="T10" fmla="*/ 10 w 16"/>
                  <a:gd name="T11" fmla="*/ 0 h 22"/>
                  <a:gd name="T12" fmla="*/ 10 w 16"/>
                  <a:gd name="T13" fmla="*/ 4 h 22"/>
                  <a:gd name="T14" fmla="*/ 6 w 16"/>
                  <a:gd name="T15" fmla="*/ 6 h 22"/>
                  <a:gd name="T16" fmla="*/ 6 w 16"/>
                  <a:gd name="T17" fmla="*/ 6 h 22"/>
                  <a:gd name="T18" fmla="*/ 16 w 16"/>
                  <a:gd name="T19" fmla="*/ 18 h 22"/>
                  <a:gd name="T20" fmla="*/ 6 w 16"/>
                  <a:gd name="T21" fmla="*/ 22 h 22"/>
                  <a:gd name="T22" fmla="*/ 6 w 16"/>
                  <a:gd name="T23" fmla="*/ 22 h 22"/>
                  <a:gd name="T24" fmla="*/ 6 w 16"/>
                  <a:gd name="T25" fmla="*/ 18 h 22"/>
                  <a:gd name="T26" fmla="*/ 10 w 16"/>
                  <a:gd name="T27" fmla="*/ 16 h 22"/>
                  <a:gd name="T28" fmla="*/ 10 w 16"/>
                  <a:gd name="T29" fmla="*/ 16 h 22"/>
                  <a:gd name="T30" fmla="*/ 12 w 16"/>
                  <a:gd name="T31" fmla="*/ 16 h 22"/>
                  <a:gd name="T32" fmla="*/ 16 w 16"/>
                  <a:gd name="T33" fmla="*/ 18 h 22"/>
                  <a:gd name="T34" fmla="*/ 16 w 16"/>
                  <a:gd name="T35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22">
                    <a:moveTo>
                      <a:pt x="6" y="6"/>
                    </a:moveTo>
                    <a:lnTo>
                      <a:pt x="6" y="6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  <a:moveTo>
                      <a:pt x="16" y="18"/>
                    </a:moveTo>
                    <a:lnTo>
                      <a:pt x="6" y="22"/>
                    </a:lnTo>
                    <a:lnTo>
                      <a:pt x="6" y="22"/>
                    </a:lnTo>
                    <a:lnTo>
                      <a:pt x="6" y="18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6" y="18"/>
                    </a:lnTo>
                    <a:lnTo>
                      <a:pt x="16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" name="Freeform 186"/>
              <p:cNvSpPr>
                <a:spLocks noEditPoints="1"/>
              </p:cNvSpPr>
              <p:nvPr/>
            </p:nvSpPr>
            <p:spPr bwMode="auto">
              <a:xfrm>
                <a:off x="5312" y="2242"/>
                <a:ext cx="18" cy="24"/>
              </a:xfrm>
              <a:custGeom>
                <a:avLst/>
                <a:gdLst>
                  <a:gd name="T0" fmla="*/ 6 w 18"/>
                  <a:gd name="T1" fmla="*/ 8 h 24"/>
                  <a:gd name="T2" fmla="*/ 6 w 18"/>
                  <a:gd name="T3" fmla="*/ 8 h 24"/>
                  <a:gd name="T4" fmla="*/ 2 w 18"/>
                  <a:gd name="T5" fmla="*/ 8 h 24"/>
                  <a:gd name="T6" fmla="*/ 0 w 18"/>
                  <a:gd name="T7" fmla="*/ 4 h 24"/>
                  <a:gd name="T8" fmla="*/ 10 w 18"/>
                  <a:gd name="T9" fmla="*/ 0 h 24"/>
                  <a:gd name="T10" fmla="*/ 10 w 18"/>
                  <a:gd name="T11" fmla="*/ 0 h 24"/>
                  <a:gd name="T12" fmla="*/ 10 w 18"/>
                  <a:gd name="T13" fmla="*/ 4 h 24"/>
                  <a:gd name="T14" fmla="*/ 6 w 18"/>
                  <a:gd name="T15" fmla="*/ 8 h 24"/>
                  <a:gd name="T16" fmla="*/ 6 w 18"/>
                  <a:gd name="T17" fmla="*/ 8 h 24"/>
                  <a:gd name="T18" fmla="*/ 18 w 18"/>
                  <a:gd name="T19" fmla="*/ 18 h 24"/>
                  <a:gd name="T20" fmla="*/ 8 w 18"/>
                  <a:gd name="T21" fmla="*/ 24 h 24"/>
                  <a:gd name="T22" fmla="*/ 8 w 18"/>
                  <a:gd name="T23" fmla="*/ 24 h 24"/>
                  <a:gd name="T24" fmla="*/ 8 w 18"/>
                  <a:gd name="T25" fmla="*/ 20 h 24"/>
                  <a:gd name="T26" fmla="*/ 10 w 18"/>
                  <a:gd name="T27" fmla="*/ 16 h 24"/>
                  <a:gd name="T28" fmla="*/ 10 w 18"/>
                  <a:gd name="T29" fmla="*/ 16 h 24"/>
                  <a:gd name="T30" fmla="*/ 14 w 18"/>
                  <a:gd name="T31" fmla="*/ 16 h 24"/>
                  <a:gd name="T32" fmla="*/ 18 w 18"/>
                  <a:gd name="T33" fmla="*/ 18 h 24"/>
                  <a:gd name="T34" fmla="*/ 18 w 18"/>
                  <a:gd name="T3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4">
                    <a:moveTo>
                      <a:pt x="6" y="8"/>
                    </a:moveTo>
                    <a:lnTo>
                      <a:pt x="6" y="8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  <a:moveTo>
                      <a:pt x="18" y="18"/>
                    </a:moveTo>
                    <a:lnTo>
                      <a:pt x="8" y="24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6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" name="Freeform 187"/>
              <p:cNvSpPr>
                <a:spLocks noEditPoints="1"/>
              </p:cNvSpPr>
              <p:nvPr/>
            </p:nvSpPr>
            <p:spPr bwMode="auto">
              <a:xfrm>
                <a:off x="5320" y="2260"/>
                <a:ext cx="20" cy="22"/>
              </a:xfrm>
              <a:custGeom>
                <a:avLst/>
                <a:gdLst>
                  <a:gd name="T0" fmla="*/ 8 w 20"/>
                  <a:gd name="T1" fmla="*/ 8 h 22"/>
                  <a:gd name="T2" fmla="*/ 8 w 20"/>
                  <a:gd name="T3" fmla="*/ 8 h 22"/>
                  <a:gd name="T4" fmla="*/ 4 w 20"/>
                  <a:gd name="T5" fmla="*/ 8 h 22"/>
                  <a:gd name="T6" fmla="*/ 0 w 20"/>
                  <a:gd name="T7" fmla="*/ 6 h 22"/>
                  <a:gd name="T8" fmla="*/ 10 w 20"/>
                  <a:gd name="T9" fmla="*/ 0 h 22"/>
                  <a:gd name="T10" fmla="*/ 10 w 20"/>
                  <a:gd name="T11" fmla="*/ 0 h 22"/>
                  <a:gd name="T12" fmla="*/ 10 w 20"/>
                  <a:gd name="T13" fmla="*/ 4 h 22"/>
                  <a:gd name="T14" fmla="*/ 8 w 20"/>
                  <a:gd name="T15" fmla="*/ 8 h 22"/>
                  <a:gd name="T16" fmla="*/ 8 w 20"/>
                  <a:gd name="T17" fmla="*/ 8 h 22"/>
                  <a:gd name="T18" fmla="*/ 20 w 20"/>
                  <a:gd name="T19" fmla="*/ 18 h 22"/>
                  <a:gd name="T20" fmla="*/ 12 w 20"/>
                  <a:gd name="T21" fmla="*/ 22 h 22"/>
                  <a:gd name="T22" fmla="*/ 12 w 20"/>
                  <a:gd name="T23" fmla="*/ 22 h 22"/>
                  <a:gd name="T24" fmla="*/ 10 w 20"/>
                  <a:gd name="T25" fmla="*/ 20 h 22"/>
                  <a:gd name="T26" fmla="*/ 12 w 20"/>
                  <a:gd name="T27" fmla="*/ 16 h 22"/>
                  <a:gd name="T28" fmla="*/ 12 w 20"/>
                  <a:gd name="T29" fmla="*/ 16 h 22"/>
                  <a:gd name="T30" fmla="*/ 16 w 20"/>
                  <a:gd name="T31" fmla="*/ 16 h 22"/>
                  <a:gd name="T32" fmla="*/ 20 w 20"/>
                  <a:gd name="T33" fmla="*/ 18 h 22"/>
                  <a:gd name="T34" fmla="*/ 20 w 20"/>
                  <a:gd name="T35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2">
                    <a:moveTo>
                      <a:pt x="8" y="8"/>
                    </a:move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  <a:moveTo>
                      <a:pt x="20" y="18"/>
                    </a:moveTo>
                    <a:lnTo>
                      <a:pt x="12" y="22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20" y="18"/>
                    </a:lnTo>
                    <a:lnTo>
                      <a:pt x="20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" name="Freeform 188"/>
              <p:cNvSpPr>
                <a:spLocks noEditPoints="1"/>
              </p:cNvSpPr>
              <p:nvPr/>
            </p:nvSpPr>
            <p:spPr bwMode="auto">
              <a:xfrm>
                <a:off x="5332" y="2278"/>
                <a:ext cx="20" cy="20"/>
              </a:xfrm>
              <a:custGeom>
                <a:avLst/>
                <a:gdLst>
                  <a:gd name="T0" fmla="*/ 6 w 20"/>
                  <a:gd name="T1" fmla="*/ 6 h 20"/>
                  <a:gd name="T2" fmla="*/ 6 w 20"/>
                  <a:gd name="T3" fmla="*/ 6 h 20"/>
                  <a:gd name="T4" fmla="*/ 2 w 20"/>
                  <a:gd name="T5" fmla="*/ 6 h 20"/>
                  <a:gd name="T6" fmla="*/ 0 w 20"/>
                  <a:gd name="T7" fmla="*/ 4 h 20"/>
                  <a:gd name="T8" fmla="*/ 8 w 20"/>
                  <a:gd name="T9" fmla="*/ 0 h 20"/>
                  <a:gd name="T10" fmla="*/ 8 w 20"/>
                  <a:gd name="T11" fmla="*/ 0 h 20"/>
                  <a:gd name="T12" fmla="*/ 8 w 20"/>
                  <a:gd name="T13" fmla="*/ 2 h 20"/>
                  <a:gd name="T14" fmla="*/ 6 w 20"/>
                  <a:gd name="T15" fmla="*/ 6 h 20"/>
                  <a:gd name="T16" fmla="*/ 6 w 20"/>
                  <a:gd name="T17" fmla="*/ 6 h 20"/>
                  <a:gd name="T18" fmla="*/ 20 w 20"/>
                  <a:gd name="T19" fmla="*/ 14 h 20"/>
                  <a:gd name="T20" fmla="*/ 12 w 20"/>
                  <a:gd name="T21" fmla="*/ 20 h 20"/>
                  <a:gd name="T22" fmla="*/ 12 w 20"/>
                  <a:gd name="T23" fmla="*/ 20 h 20"/>
                  <a:gd name="T24" fmla="*/ 10 w 20"/>
                  <a:gd name="T25" fmla="*/ 18 h 20"/>
                  <a:gd name="T26" fmla="*/ 12 w 20"/>
                  <a:gd name="T27" fmla="*/ 14 h 20"/>
                  <a:gd name="T28" fmla="*/ 12 w 20"/>
                  <a:gd name="T29" fmla="*/ 14 h 20"/>
                  <a:gd name="T30" fmla="*/ 16 w 20"/>
                  <a:gd name="T31" fmla="*/ 12 h 20"/>
                  <a:gd name="T32" fmla="*/ 20 w 20"/>
                  <a:gd name="T33" fmla="*/ 14 h 20"/>
                  <a:gd name="T34" fmla="*/ 20 w 20"/>
                  <a:gd name="T35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6" y="6"/>
                    </a:moveTo>
                    <a:lnTo>
                      <a:pt x="6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  <a:moveTo>
                      <a:pt x="20" y="14"/>
                    </a:moveTo>
                    <a:lnTo>
                      <a:pt x="12" y="20"/>
                    </a:lnTo>
                    <a:lnTo>
                      <a:pt x="12" y="20"/>
                    </a:lnTo>
                    <a:lnTo>
                      <a:pt x="10" y="18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6" y="12"/>
                    </a:lnTo>
                    <a:lnTo>
                      <a:pt x="20" y="14"/>
                    </a:lnTo>
                    <a:lnTo>
                      <a:pt x="2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" name="Freeform 189"/>
              <p:cNvSpPr>
                <a:spLocks noEditPoints="1"/>
              </p:cNvSpPr>
              <p:nvPr/>
            </p:nvSpPr>
            <p:spPr bwMode="auto">
              <a:xfrm>
                <a:off x="5344" y="2292"/>
                <a:ext cx="22" cy="20"/>
              </a:xfrm>
              <a:custGeom>
                <a:avLst/>
                <a:gdLst>
                  <a:gd name="T0" fmla="*/ 8 w 22"/>
                  <a:gd name="T1" fmla="*/ 6 h 20"/>
                  <a:gd name="T2" fmla="*/ 8 w 22"/>
                  <a:gd name="T3" fmla="*/ 6 h 20"/>
                  <a:gd name="T4" fmla="*/ 4 w 22"/>
                  <a:gd name="T5" fmla="*/ 8 h 20"/>
                  <a:gd name="T6" fmla="*/ 0 w 22"/>
                  <a:gd name="T7" fmla="*/ 6 h 20"/>
                  <a:gd name="T8" fmla="*/ 8 w 22"/>
                  <a:gd name="T9" fmla="*/ 0 h 20"/>
                  <a:gd name="T10" fmla="*/ 8 w 22"/>
                  <a:gd name="T11" fmla="*/ 0 h 20"/>
                  <a:gd name="T12" fmla="*/ 8 w 22"/>
                  <a:gd name="T13" fmla="*/ 4 h 20"/>
                  <a:gd name="T14" fmla="*/ 8 w 22"/>
                  <a:gd name="T15" fmla="*/ 6 h 20"/>
                  <a:gd name="T16" fmla="*/ 8 w 22"/>
                  <a:gd name="T17" fmla="*/ 6 h 20"/>
                  <a:gd name="T18" fmla="*/ 22 w 22"/>
                  <a:gd name="T19" fmla="*/ 12 h 20"/>
                  <a:gd name="T20" fmla="*/ 16 w 22"/>
                  <a:gd name="T21" fmla="*/ 20 h 20"/>
                  <a:gd name="T22" fmla="*/ 16 w 22"/>
                  <a:gd name="T23" fmla="*/ 20 h 20"/>
                  <a:gd name="T24" fmla="*/ 14 w 22"/>
                  <a:gd name="T25" fmla="*/ 16 h 20"/>
                  <a:gd name="T26" fmla="*/ 16 w 22"/>
                  <a:gd name="T27" fmla="*/ 14 h 20"/>
                  <a:gd name="T28" fmla="*/ 16 w 22"/>
                  <a:gd name="T29" fmla="*/ 14 h 20"/>
                  <a:gd name="T30" fmla="*/ 18 w 22"/>
                  <a:gd name="T31" fmla="*/ 12 h 20"/>
                  <a:gd name="T32" fmla="*/ 22 w 22"/>
                  <a:gd name="T33" fmla="*/ 12 h 20"/>
                  <a:gd name="T34" fmla="*/ 22 w 22"/>
                  <a:gd name="T35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20">
                    <a:moveTo>
                      <a:pt x="8" y="6"/>
                    </a:moveTo>
                    <a:lnTo>
                      <a:pt x="8" y="6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  <a:moveTo>
                      <a:pt x="22" y="12"/>
                    </a:moveTo>
                    <a:lnTo>
                      <a:pt x="16" y="20"/>
                    </a:lnTo>
                    <a:lnTo>
                      <a:pt x="16" y="20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2" y="12"/>
                    </a:lnTo>
                    <a:lnTo>
                      <a:pt x="2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" name="Freeform 190"/>
              <p:cNvSpPr>
                <a:spLocks noEditPoints="1"/>
              </p:cNvSpPr>
              <p:nvPr/>
            </p:nvSpPr>
            <p:spPr bwMode="auto">
              <a:xfrm>
                <a:off x="5360" y="2304"/>
                <a:ext cx="24" cy="16"/>
              </a:xfrm>
              <a:custGeom>
                <a:avLst/>
                <a:gdLst>
                  <a:gd name="T0" fmla="*/ 8 w 24"/>
                  <a:gd name="T1" fmla="*/ 6 h 16"/>
                  <a:gd name="T2" fmla="*/ 8 w 24"/>
                  <a:gd name="T3" fmla="*/ 6 h 16"/>
                  <a:gd name="T4" fmla="*/ 4 w 24"/>
                  <a:gd name="T5" fmla="*/ 8 h 16"/>
                  <a:gd name="T6" fmla="*/ 0 w 24"/>
                  <a:gd name="T7" fmla="*/ 8 h 16"/>
                  <a:gd name="T8" fmla="*/ 6 w 24"/>
                  <a:gd name="T9" fmla="*/ 0 h 16"/>
                  <a:gd name="T10" fmla="*/ 6 w 24"/>
                  <a:gd name="T11" fmla="*/ 0 h 16"/>
                  <a:gd name="T12" fmla="*/ 8 w 24"/>
                  <a:gd name="T13" fmla="*/ 2 h 16"/>
                  <a:gd name="T14" fmla="*/ 8 w 24"/>
                  <a:gd name="T15" fmla="*/ 6 h 16"/>
                  <a:gd name="T16" fmla="*/ 8 w 24"/>
                  <a:gd name="T17" fmla="*/ 6 h 16"/>
                  <a:gd name="T18" fmla="*/ 24 w 24"/>
                  <a:gd name="T19" fmla="*/ 8 h 16"/>
                  <a:gd name="T20" fmla="*/ 20 w 24"/>
                  <a:gd name="T21" fmla="*/ 16 h 16"/>
                  <a:gd name="T22" fmla="*/ 20 w 24"/>
                  <a:gd name="T23" fmla="*/ 16 h 16"/>
                  <a:gd name="T24" fmla="*/ 18 w 24"/>
                  <a:gd name="T25" fmla="*/ 14 h 16"/>
                  <a:gd name="T26" fmla="*/ 18 w 24"/>
                  <a:gd name="T27" fmla="*/ 10 h 16"/>
                  <a:gd name="T28" fmla="*/ 18 w 24"/>
                  <a:gd name="T29" fmla="*/ 10 h 16"/>
                  <a:gd name="T30" fmla="*/ 20 w 24"/>
                  <a:gd name="T31" fmla="*/ 8 h 16"/>
                  <a:gd name="T32" fmla="*/ 24 w 24"/>
                  <a:gd name="T33" fmla="*/ 8 h 16"/>
                  <a:gd name="T34" fmla="*/ 24 w 24"/>
                  <a:gd name="T3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16">
                    <a:moveTo>
                      <a:pt x="8" y="6"/>
                    </a:moveTo>
                    <a:lnTo>
                      <a:pt x="8" y="6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  <a:moveTo>
                      <a:pt x="24" y="8"/>
                    </a:moveTo>
                    <a:lnTo>
                      <a:pt x="20" y="16"/>
                    </a:lnTo>
                    <a:lnTo>
                      <a:pt x="20" y="16"/>
                    </a:lnTo>
                    <a:lnTo>
                      <a:pt x="18" y="14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4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" name="Freeform 191"/>
              <p:cNvSpPr>
                <a:spLocks noEditPoints="1"/>
              </p:cNvSpPr>
              <p:nvPr/>
            </p:nvSpPr>
            <p:spPr bwMode="auto">
              <a:xfrm>
                <a:off x="5380" y="2312"/>
                <a:ext cx="22" cy="10"/>
              </a:xfrm>
              <a:custGeom>
                <a:avLst/>
                <a:gdLst>
                  <a:gd name="T0" fmla="*/ 6 w 22"/>
                  <a:gd name="T1" fmla="*/ 6 h 10"/>
                  <a:gd name="T2" fmla="*/ 6 w 22"/>
                  <a:gd name="T3" fmla="*/ 6 h 10"/>
                  <a:gd name="T4" fmla="*/ 4 w 22"/>
                  <a:gd name="T5" fmla="*/ 8 h 10"/>
                  <a:gd name="T6" fmla="*/ 0 w 22"/>
                  <a:gd name="T7" fmla="*/ 8 h 10"/>
                  <a:gd name="T8" fmla="*/ 4 w 22"/>
                  <a:gd name="T9" fmla="*/ 0 h 10"/>
                  <a:gd name="T10" fmla="*/ 4 w 22"/>
                  <a:gd name="T11" fmla="*/ 0 h 10"/>
                  <a:gd name="T12" fmla="*/ 6 w 22"/>
                  <a:gd name="T13" fmla="*/ 2 h 10"/>
                  <a:gd name="T14" fmla="*/ 6 w 22"/>
                  <a:gd name="T15" fmla="*/ 6 h 10"/>
                  <a:gd name="T16" fmla="*/ 6 w 22"/>
                  <a:gd name="T17" fmla="*/ 6 h 10"/>
                  <a:gd name="T18" fmla="*/ 22 w 22"/>
                  <a:gd name="T19" fmla="*/ 0 h 10"/>
                  <a:gd name="T20" fmla="*/ 22 w 22"/>
                  <a:gd name="T21" fmla="*/ 10 h 10"/>
                  <a:gd name="T22" fmla="*/ 22 w 22"/>
                  <a:gd name="T23" fmla="*/ 10 h 10"/>
                  <a:gd name="T24" fmla="*/ 18 w 22"/>
                  <a:gd name="T25" fmla="*/ 10 h 10"/>
                  <a:gd name="T26" fmla="*/ 16 w 22"/>
                  <a:gd name="T27" fmla="*/ 6 h 10"/>
                  <a:gd name="T28" fmla="*/ 16 w 22"/>
                  <a:gd name="T29" fmla="*/ 6 h 10"/>
                  <a:gd name="T30" fmla="*/ 18 w 22"/>
                  <a:gd name="T31" fmla="*/ 2 h 10"/>
                  <a:gd name="T32" fmla="*/ 22 w 22"/>
                  <a:gd name="T33" fmla="*/ 0 h 10"/>
                  <a:gd name="T34" fmla="*/ 22 w 22"/>
                  <a:gd name="T3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0">
                    <a:moveTo>
                      <a:pt x="6" y="6"/>
                    </a:moveTo>
                    <a:lnTo>
                      <a:pt x="6" y="6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  <a:moveTo>
                      <a:pt x="22" y="0"/>
                    </a:moveTo>
                    <a:lnTo>
                      <a:pt x="22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2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" name="Freeform 192"/>
              <p:cNvSpPr>
                <a:spLocks noEditPoints="1"/>
              </p:cNvSpPr>
              <p:nvPr/>
            </p:nvSpPr>
            <p:spPr bwMode="auto">
              <a:xfrm>
                <a:off x="5402" y="2308"/>
                <a:ext cx="20" cy="14"/>
              </a:xfrm>
              <a:custGeom>
                <a:avLst/>
                <a:gdLst>
                  <a:gd name="T0" fmla="*/ 4 w 20"/>
                  <a:gd name="T1" fmla="*/ 10 h 14"/>
                  <a:gd name="T2" fmla="*/ 4 w 20"/>
                  <a:gd name="T3" fmla="*/ 10 h 14"/>
                  <a:gd name="T4" fmla="*/ 4 w 20"/>
                  <a:gd name="T5" fmla="*/ 14 h 14"/>
                  <a:gd name="T6" fmla="*/ 0 w 20"/>
                  <a:gd name="T7" fmla="*/ 14 h 14"/>
                  <a:gd name="T8" fmla="*/ 0 w 20"/>
                  <a:gd name="T9" fmla="*/ 4 h 14"/>
                  <a:gd name="T10" fmla="*/ 0 w 20"/>
                  <a:gd name="T11" fmla="*/ 4 h 14"/>
                  <a:gd name="T12" fmla="*/ 2 w 20"/>
                  <a:gd name="T13" fmla="*/ 6 h 14"/>
                  <a:gd name="T14" fmla="*/ 4 w 20"/>
                  <a:gd name="T15" fmla="*/ 10 h 14"/>
                  <a:gd name="T16" fmla="*/ 4 w 20"/>
                  <a:gd name="T17" fmla="*/ 10 h 14"/>
                  <a:gd name="T18" fmla="*/ 18 w 20"/>
                  <a:gd name="T19" fmla="*/ 0 h 14"/>
                  <a:gd name="T20" fmla="*/ 20 w 20"/>
                  <a:gd name="T21" fmla="*/ 10 h 14"/>
                  <a:gd name="T22" fmla="*/ 20 w 20"/>
                  <a:gd name="T23" fmla="*/ 10 h 14"/>
                  <a:gd name="T24" fmla="*/ 16 w 20"/>
                  <a:gd name="T25" fmla="*/ 10 h 14"/>
                  <a:gd name="T26" fmla="*/ 14 w 20"/>
                  <a:gd name="T27" fmla="*/ 8 h 14"/>
                  <a:gd name="T28" fmla="*/ 14 w 20"/>
                  <a:gd name="T29" fmla="*/ 8 h 14"/>
                  <a:gd name="T30" fmla="*/ 14 w 20"/>
                  <a:gd name="T31" fmla="*/ 4 h 14"/>
                  <a:gd name="T32" fmla="*/ 18 w 20"/>
                  <a:gd name="T33" fmla="*/ 0 h 14"/>
                  <a:gd name="T34" fmla="*/ 18 w 20"/>
                  <a:gd name="T3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14">
                    <a:moveTo>
                      <a:pt x="4" y="10"/>
                    </a:moveTo>
                    <a:lnTo>
                      <a:pt x="4" y="10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10"/>
                    </a:lnTo>
                    <a:lnTo>
                      <a:pt x="4" y="10"/>
                    </a:lnTo>
                    <a:close/>
                    <a:moveTo>
                      <a:pt x="18" y="0"/>
                    </a:moveTo>
                    <a:lnTo>
                      <a:pt x="20" y="10"/>
                    </a:lnTo>
                    <a:lnTo>
                      <a:pt x="20" y="10"/>
                    </a:lnTo>
                    <a:lnTo>
                      <a:pt x="16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" name="Freeform 193"/>
              <p:cNvSpPr>
                <a:spLocks noEditPoints="1"/>
              </p:cNvSpPr>
              <p:nvPr/>
            </p:nvSpPr>
            <p:spPr bwMode="auto">
              <a:xfrm>
                <a:off x="5420" y="2298"/>
                <a:ext cx="22" cy="20"/>
              </a:xfrm>
              <a:custGeom>
                <a:avLst/>
                <a:gdLst>
                  <a:gd name="T0" fmla="*/ 6 w 22"/>
                  <a:gd name="T1" fmla="*/ 14 h 20"/>
                  <a:gd name="T2" fmla="*/ 6 w 22"/>
                  <a:gd name="T3" fmla="*/ 14 h 20"/>
                  <a:gd name="T4" fmla="*/ 6 w 22"/>
                  <a:gd name="T5" fmla="*/ 18 h 20"/>
                  <a:gd name="T6" fmla="*/ 2 w 22"/>
                  <a:gd name="T7" fmla="*/ 20 h 20"/>
                  <a:gd name="T8" fmla="*/ 0 w 22"/>
                  <a:gd name="T9" fmla="*/ 10 h 20"/>
                  <a:gd name="T10" fmla="*/ 0 w 22"/>
                  <a:gd name="T11" fmla="*/ 10 h 20"/>
                  <a:gd name="T12" fmla="*/ 2 w 22"/>
                  <a:gd name="T13" fmla="*/ 10 h 20"/>
                  <a:gd name="T14" fmla="*/ 6 w 22"/>
                  <a:gd name="T15" fmla="*/ 14 h 20"/>
                  <a:gd name="T16" fmla="*/ 6 w 22"/>
                  <a:gd name="T17" fmla="*/ 14 h 20"/>
                  <a:gd name="T18" fmla="*/ 14 w 22"/>
                  <a:gd name="T19" fmla="*/ 0 h 20"/>
                  <a:gd name="T20" fmla="*/ 22 w 22"/>
                  <a:gd name="T21" fmla="*/ 8 h 20"/>
                  <a:gd name="T22" fmla="*/ 22 w 22"/>
                  <a:gd name="T23" fmla="*/ 8 h 20"/>
                  <a:gd name="T24" fmla="*/ 18 w 22"/>
                  <a:gd name="T25" fmla="*/ 10 h 20"/>
                  <a:gd name="T26" fmla="*/ 14 w 22"/>
                  <a:gd name="T27" fmla="*/ 8 h 20"/>
                  <a:gd name="T28" fmla="*/ 14 w 22"/>
                  <a:gd name="T29" fmla="*/ 8 h 20"/>
                  <a:gd name="T30" fmla="*/ 12 w 22"/>
                  <a:gd name="T31" fmla="*/ 4 h 20"/>
                  <a:gd name="T32" fmla="*/ 14 w 22"/>
                  <a:gd name="T33" fmla="*/ 0 h 20"/>
                  <a:gd name="T34" fmla="*/ 14 w 22"/>
                  <a:gd name="T3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20">
                    <a:moveTo>
                      <a:pt x="6" y="14"/>
                    </a:moveTo>
                    <a:lnTo>
                      <a:pt x="6" y="14"/>
                    </a:lnTo>
                    <a:lnTo>
                      <a:pt x="6" y="18"/>
                    </a:lnTo>
                    <a:lnTo>
                      <a:pt x="2" y="2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6" y="14"/>
                    </a:lnTo>
                    <a:lnTo>
                      <a:pt x="6" y="14"/>
                    </a:lnTo>
                    <a:close/>
                    <a:moveTo>
                      <a:pt x="14" y="0"/>
                    </a:moveTo>
                    <a:lnTo>
                      <a:pt x="22" y="8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4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" name="Freeform 194"/>
              <p:cNvSpPr>
                <a:spLocks noEditPoints="1"/>
              </p:cNvSpPr>
              <p:nvPr/>
            </p:nvSpPr>
            <p:spPr bwMode="auto">
              <a:xfrm>
                <a:off x="5434" y="2284"/>
                <a:ext cx="20" cy="22"/>
              </a:xfrm>
              <a:custGeom>
                <a:avLst/>
                <a:gdLst>
                  <a:gd name="T0" fmla="*/ 8 w 20"/>
                  <a:gd name="T1" fmla="*/ 16 h 22"/>
                  <a:gd name="T2" fmla="*/ 8 w 20"/>
                  <a:gd name="T3" fmla="*/ 16 h 22"/>
                  <a:gd name="T4" fmla="*/ 8 w 20"/>
                  <a:gd name="T5" fmla="*/ 18 h 22"/>
                  <a:gd name="T6" fmla="*/ 8 w 20"/>
                  <a:gd name="T7" fmla="*/ 22 h 22"/>
                  <a:gd name="T8" fmla="*/ 0 w 20"/>
                  <a:gd name="T9" fmla="*/ 14 h 22"/>
                  <a:gd name="T10" fmla="*/ 0 w 20"/>
                  <a:gd name="T11" fmla="*/ 14 h 22"/>
                  <a:gd name="T12" fmla="*/ 4 w 20"/>
                  <a:gd name="T13" fmla="*/ 14 h 22"/>
                  <a:gd name="T14" fmla="*/ 8 w 20"/>
                  <a:gd name="T15" fmla="*/ 16 h 22"/>
                  <a:gd name="T16" fmla="*/ 8 w 20"/>
                  <a:gd name="T17" fmla="*/ 16 h 22"/>
                  <a:gd name="T18" fmla="*/ 12 w 20"/>
                  <a:gd name="T19" fmla="*/ 0 h 22"/>
                  <a:gd name="T20" fmla="*/ 20 w 20"/>
                  <a:gd name="T21" fmla="*/ 6 h 22"/>
                  <a:gd name="T22" fmla="*/ 20 w 20"/>
                  <a:gd name="T23" fmla="*/ 6 h 22"/>
                  <a:gd name="T24" fmla="*/ 18 w 20"/>
                  <a:gd name="T25" fmla="*/ 8 h 22"/>
                  <a:gd name="T26" fmla="*/ 14 w 20"/>
                  <a:gd name="T27" fmla="*/ 8 h 22"/>
                  <a:gd name="T28" fmla="*/ 14 w 20"/>
                  <a:gd name="T29" fmla="*/ 8 h 22"/>
                  <a:gd name="T30" fmla="*/ 12 w 20"/>
                  <a:gd name="T31" fmla="*/ 4 h 22"/>
                  <a:gd name="T32" fmla="*/ 12 w 20"/>
                  <a:gd name="T33" fmla="*/ 0 h 22"/>
                  <a:gd name="T34" fmla="*/ 12 w 20"/>
                  <a:gd name="T3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2">
                    <a:moveTo>
                      <a:pt x="8" y="16"/>
                    </a:moveTo>
                    <a:lnTo>
                      <a:pt x="8" y="16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  <a:moveTo>
                      <a:pt x="12" y="0"/>
                    </a:moveTo>
                    <a:lnTo>
                      <a:pt x="20" y="6"/>
                    </a:lnTo>
                    <a:lnTo>
                      <a:pt x="20" y="6"/>
                    </a:lnTo>
                    <a:lnTo>
                      <a:pt x="18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" name="Freeform 195"/>
              <p:cNvSpPr>
                <a:spLocks noEditPoints="1"/>
              </p:cNvSpPr>
              <p:nvPr/>
            </p:nvSpPr>
            <p:spPr bwMode="auto">
              <a:xfrm>
                <a:off x="5446" y="2268"/>
                <a:ext cx="18" cy="22"/>
              </a:xfrm>
              <a:custGeom>
                <a:avLst/>
                <a:gdLst>
                  <a:gd name="T0" fmla="*/ 8 w 18"/>
                  <a:gd name="T1" fmla="*/ 16 h 22"/>
                  <a:gd name="T2" fmla="*/ 8 w 18"/>
                  <a:gd name="T3" fmla="*/ 16 h 22"/>
                  <a:gd name="T4" fmla="*/ 10 w 18"/>
                  <a:gd name="T5" fmla="*/ 18 h 22"/>
                  <a:gd name="T6" fmla="*/ 8 w 18"/>
                  <a:gd name="T7" fmla="*/ 22 h 22"/>
                  <a:gd name="T8" fmla="*/ 0 w 18"/>
                  <a:gd name="T9" fmla="*/ 16 h 22"/>
                  <a:gd name="T10" fmla="*/ 0 w 18"/>
                  <a:gd name="T11" fmla="*/ 16 h 22"/>
                  <a:gd name="T12" fmla="*/ 4 w 18"/>
                  <a:gd name="T13" fmla="*/ 14 h 22"/>
                  <a:gd name="T14" fmla="*/ 8 w 18"/>
                  <a:gd name="T15" fmla="*/ 16 h 22"/>
                  <a:gd name="T16" fmla="*/ 8 w 18"/>
                  <a:gd name="T17" fmla="*/ 16 h 22"/>
                  <a:gd name="T18" fmla="*/ 10 w 18"/>
                  <a:gd name="T19" fmla="*/ 0 h 22"/>
                  <a:gd name="T20" fmla="*/ 18 w 18"/>
                  <a:gd name="T21" fmla="*/ 4 h 22"/>
                  <a:gd name="T22" fmla="*/ 18 w 18"/>
                  <a:gd name="T23" fmla="*/ 4 h 22"/>
                  <a:gd name="T24" fmla="*/ 16 w 18"/>
                  <a:gd name="T25" fmla="*/ 6 h 22"/>
                  <a:gd name="T26" fmla="*/ 12 w 18"/>
                  <a:gd name="T27" fmla="*/ 6 h 22"/>
                  <a:gd name="T28" fmla="*/ 12 w 18"/>
                  <a:gd name="T29" fmla="*/ 6 h 22"/>
                  <a:gd name="T30" fmla="*/ 10 w 18"/>
                  <a:gd name="T31" fmla="*/ 4 h 22"/>
                  <a:gd name="T32" fmla="*/ 10 w 18"/>
                  <a:gd name="T33" fmla="*/ 0 h 22"/>
                  <a:gd name="T34" fmla="*/ 10 w 18"/>
                  <a:gd name="T3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2">
                    <a:moveTo>
                      <a:pt x="8" y="16"/>
                    </a:moveTo>
                    <a:lnTo>
                      <a:pt x="8" y="16"/>
                    </a:lnTo>
                    <a:lnTo>
                      <a:pt x="10" y="18"/>
                    </a:lnTo>
                    <a:lnTo>
                      <a:pt x="8" y="2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  <a:moveTo>
                      <a:pt x="10" y="0"/>
                    </a:moveTo>
                    <a:lnTo>
                      <a:pt x="18" y="4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" name="Freeform 196"/>
              <p:cNvSpPr>
                <a:spLocks noEditPoints="1"/>
              </p:cNvSpPr>
              <p:nvPr/>
            </p:nvSpPr>
            <p:spPr bwMode="auto">
              <a:xfrm>
                <a:off x="5456" y="2250"/>
                <a:ext cx="16" cy="22"/>
              </a:xfrm>
              <a:custGeom>
                <a:avLst/>
                <a:gdLst>
                  <a:gd name="T0" fmla="*/ 6 w 16"/>
                  <a:gd name="T1" fmla="*/ 16 h 22"/>
                  <a:gd name="T2" fmla="*/ 6 w 16"/>
                  <a:gd name="T3" fmla="*/ 16 h 22"/>
                  <a:gd name="T4" fmla="*/ 8 w 16"/>
                  <a:gd name="T5" fmla="*/ 18 h 22"/>
                  <a:gd name="T6" fmla="*/ 8 w 16"/>
                  <a:gd name="T7" fmla="*/ 22 h 22"/>
                  <a:gd name="T8" fmla="*/ 0 w 16"/>
                  <a:gd name="T9" fmla="*/ 18 h 22"/>
                  <a:gd name="T10" fmla="*/ 0 w 16"/>
                  <a:gd name="T11" fmla="*/ 18 h 22"/>
                  <a:gd name="T12" fmla="*/ 2 w 16"/>
                  <a:gd name="T13" fmla="*/ 16 h 22"/>
                  <a:gd name="T14" fmla="*/ 6 w 16"/>
                  <a:gd name="T15" fmla="*/ 16 h 22"/>
                  <a:gd name="T16" fmla="*/ 6 w 16"/>
                  <a:gd name="T17" fmla="*/ 16 h 22"/>
                  <a:gd name="T18" fmla="*/ 6 w 16"/>
                  <a:gd name="T19" fmla="*/ 0 h 22"/>
                  <a:gd name="T20" fmla="*/ 16 w 16"/>
                  <a:gd name="T21" fmla="*/ 2 h 22"/>
                  <a:gd name="T22" fmla="*/ 16 w 16"/>
                  <a:gd name="T23" fmla="*/ 2 h 22"/>
                  <a:gd name="T24" fmla="*/ 14 w 16"/>
                  <a:gd name="T25" fmla="*/ 6 h 22"/>
                  <a:gd name="T26" fmla="*/ 10 w 16"/>
                  <a:gd name="T27" fmla="*/ 6 h 22"/>
                  <a:gd name="T28" fmla="*/ 10 w 16"/>
                  <a:gd name="T29" fmla="*/ 6 h 22"/>
                  <a:gd name="T30" fmla="*/ 8 w 16"/>
                  <a:gd name="T31" fmla="*/ 4 h 22"/>
                  <a:gd name="T32" fmla="*/ 6 w 16"/>
                  <a:gd name="T33" fmla="*/ 0 h 22"/>
                  <a:gd name="T34" fmla="*/ 6 w 16"/>
                  <a:gd name="T3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22">
                    <a:moveTo>
                      <a:pt x="6" y="16"/>
                    </a:moveTo>
                    <a:lnTo>
                      <a:pt x="6" y="16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  <a:moveTo>
                      <a:pt x="6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4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" name="Freeform 197"/>
              <p:cNvSpPr>
                <a:spLocks noEditPoints="1"/>
              </p:cNvSpPr>
              <p:nvPr/>
            </p:nvSpPr>
            <p:spPr bwMode="auto">
              <a:xfrm>
                <a:off x="5462" y="2230"/>
                <a:ext cx="16" cy="22"/>
              </a:xfrm>
              <a:custGeom>
                <a:avLst/>
                <a:gdLst>
                  <a:gd name="T0" fmla="*/ 8 w 16"/>
                  <a:gd name="T1" fmla="*/ 16 h 22"/>
                  <a:gd name="T2" fmla="*/ 8 w 16"/>
                  <a:gd name="T3" fmla="*/ 16 h 22"/>
                  <a:gd name="T4" fmla="*/ 10 w 16"/>
                  <a:gd name="T5" fmla="*/ 18 h 22"/>
                  <a:gd name="T6" fmla="*/ 10 w 16"/>
                  <a:gd name="T7" fmla="*/ 22 h 22"/>
                  <a:gd name="T8" fmla="*/ 0 w 16"/>
                  <a:gd name="T9" fmla="*/ 20 h 22"/>
                  <a:gd name="T10" fmla="*/ 0 w 16"/>
                  <a:gd name="T11" fmla="*/ 20 h 22"/>
                  <a:gd name="T12" fmla="*/ 4 w 16"/>
                  <a:gd name="T13" fmla="*/ 16 h 22"/>
                  <a:gd name="T14" fmla="*/ 8 w 16"/>
                  <a:gd name="T15" fmla="*/ 16 h 22"/>
                  <a:gd name="T16" fmla="*/ 8 w 16"/>
                  <a:gd name="T17" fmla="*/ 16 h 22"/>
                  <a:gd name="T18" fmla="*/ 6 w 16"/>
                  <a:gd name="T19" fmla="*/ 0 h 22"/>
                  <a:gd name="T20" fmla="*/ 16 w 16"/>
                  <a:gd name="T21" fmla="*/ 4 h 22"/>
                  <a:gd name="T22" fmla="*/ 16 w 16"/>
                  <a:gd name="T23" fmla="*/ 4 h 22"/>
                  <a:gd name="T24" fmla="*/ 14 w 16"/>
                  <a:gd name="T25" fmla="*/ 6 h 22"/>
                  <a:gd name="T26" fmla="*/ 10 w 16"/>
                  <a:gd name="T27" fmla="*/ 6 h 22"/>
                  <a:gd name="T28" fmla="*/ 10 w 16"/>
                  <a:gd name="T29" fmla="*/ 6 h 22"/>
                  <a:gd name="T30" fmla="*/ 6 w 16"/>
                  <a:gd name="T31" fmla="*/ 4 h 22"/>
                  <a:gd name="T32" fmla="*/ 6 w 16"/>
                  <a:gd name="T33" fmla="*/ 0 h 22"/>
                  <a:gd name="T34" fmla="*/ 6 w 16"/>
                  <a:gd name="T3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22">
                    <a:moveTo>
                      <a:pt x="8" y="16"/>
                    </a:moveTo>
                    <a:lnTo>
                      <a:pt x="8" y="16"/>
                    </a:lnTo>
                    <a:lnTo>
                      <a:pt x="10" y="18"/>
                    </a:lnTo>
                    <a:lnTo>
                      <a:pt x="1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  <a:moveTo>
                      <a:pt x="6" y="0"/>
                    </a:moveTo>
                    <a:lnTo>
                      <a:pt x="16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" name="Freeform 198"/>
              <p:cNvSpPr>
                <a:spLocks noEditPoints="1"/>
              </p:cNvSpPr>
              <p:nvPr/>
            </p:nvSpPr>
            <p:spPr bwMode="auto">
              <a:xfrm>
                <a:off x="5468" y="2212"/>
                <a:ext cx="14" cy="22"/>
              </a:xfrm>
              <a:custGeom>
                <a:avLst/>
                <a:gdLst>
                  <a:gd name="T0" fmla="*/ 6 w 14"/>
                  <a:gd name="T1" fmla="*/ 16 h 22"/>
                  <a:gd name="T2" fmla="*/ 6 w 14"/>
                  <a:gd name="T3" fmla="*/ 16 h 22"/>
                  <a:gd name="T4" fmla="*/ 10 w 14"/>
                  <a:gd name="T5" fmla="*/ 18 h 22"/>
                  <a:gd name="T6" fmla="*/ 10 w 14"/>
                  <a:gd name="T7" fmla="*/ 22 h 22"/>
                  <a:gd name="T8" fmla="*/ 0 w 14"/>
                  <a:gd name="T9" fmla="*/ 18 h 22"/>
                  <a:gd name="T10" fmla="*/ 0 w 14"/>
                  <a:gd name="T11" fmla="*/ 18 h 22"/>
                  <a:gd name="T12" fmla="*/ 2 w 14"/>
                  <a:gd name="T13" fmla="*/ 16 h 22"/>
                  <a:gd name="T14" fmla="*/ 6 w 14"/>
                  <a:gd name="T15" fmla="*/ 16 h 22"/>
                  <a:gd name="T16" fmla="*/ 6 w 14"/>
                  <a:gd name="T17" fmla="*/ 16 h 22"/>
                  <a:gd name="T18" fmla="*/ 4 w 14"/>
                  <a:gd name="T19" fmla="*/ 0 h 22"/>
                  <a:gd name="T20" fmla="*/ 14 w 14"/>
                  <a:gd name="T21" fmla="*/ 2 h 22"/>
                  <a:gd name="T22" fmla="*/ 14 w 14"/>
                  <a:gd name="T23" fmla="*/ 2 h 22"/>
                  <a:gd name="T24" fmla="*/ 12 w 14"/>
                  <a:gd name="T25" fmla="*/ 4 h 22"/>
                  <a:gd name="T26" fmla="*/ 8 w 14"/>
                  <a:gd name="T27" fmla="*/ 6 h 22"/>
                  <a:gd name="T28" fmla="*/ 8 w 14"/>
                  <a:gd name="T29" fmla="*/ 6 h 22"/>
                  <a:gd name="T30" fmla="*/ 4 w 14"/>
                  <a:gd name="T31" fmla="*/ 4 h 22"/>
                  <a:gd name="T32" fmla="*/ 4 w 14"/>
                  <a:gd name="T33" fmla="*/ 0 h 22"/>
                  <a:gd name="T34" fmla="*/ 4 w 14"/>
                  <a:gd name="T3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22">
                    <a:moveTo>
                      <a:pt x="6" y="16"/>
                    </a:moveTo>
                    <a:lnTo>
                      <a:pt x="6" y="16"/>
                    </a:lnTo>
                    <a:lnTo>
                      <a:pt x="10" y="18"/>
                    </a:lnTo>
                    <a:lnTo>
                      <a:pt x="10" y="2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  <a:moveTo>
                      <a:pt x="4" y="0"/>
                    </a:moveTo>
                    <a:lnTo>
                      <a:pt x="14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" name="Freeform 199"/>
              <p:cNvSpPr>
                <a:spLocks noEditPoints="1"/>
              </p:cNvSpPr>
              <p:nvPr/>
            </p:nvSpPr>
            <p:spPr bwMode="auto">
              <a:xfrm>
                <a:off x="5472" y="2192"/>
                <a:ext cx="12" cy="22"/>
              </a:xfrm>
              <a:custGeom>
                <a:avLst/>
                <a:gdLst>
                  <a:gd name="T0" fmla="*/ 6 w 12"/>
                  <a:gd name="T1" fmla="*/ 16 h 22"/>
                  <a:gd name="T2" fmla="*/ 6 w 12"/>
                  <a:gd name="T3" fmla="*/ 16 h 22"/>
                  <a:gd name="T4" fmla="*/ 8 w 12"/>
                  <a:gd name="T5" fmla="*/ 18 h 22"/>
                  <a:gd name="T6" fmla="*/ 10 w 12"/>
                  <a:gd name="T7" fmla="*/ 22 h 22"/>
                  <a:gd name="T8" fmla="*/ 0 w 12"/>
                  <a:gd name="T9" fmla="*/ 20 h 22"/>
                  <a:gd name="T10" fmla="*/ 0 w 12"/>
                  <a:gd name="T11" fmla="*/ 20 h 22"/>
                  <a:gd name="T12" fmla="*/ 2 w 12"/>
                  <a:gd name="T13" fmla="*/ 16 h 22"/>
                  <a:gd name="T14" fmla="*/ 6 w 12"/>
                  <a:gd name="T15" fmla="*/ 16 h 22"/>
                  <a:gd name="T16" fmla="*/ 6 w 12"/>
                  <a:gd name="T17" fmla="*/ 16 h 22"/>
                  <a:gd name="T18" fmla="*/ 2 w 12"/>
                  <a:gd name="T19" fmla="*/ 0 h 22"/>
                  <a:gd name="T20" fmla="*/ 12 w 12"/>
                  <a:gd name="T21" fmla="*/ 2 h 22"/>
                  <a:gd name="T22" fmla="*/ 12 w 12"/>
                  <a:gd name="T23" fmla="*/ 2 h 22"/>
                  <a:gd name="T24" fmla="*/ 10 w 12"/>
                  <a:gd name="T25" fmla="*/ 4 h 22"/>
                  <a:gd name="T26" fmla="*/ 8 w 12"/>
                  <a:gd name="T27" fmla="*/ 6 h 22"/>
                  <a:gd name="T28" fmla="*/ 8 w 12"/>
                  <a:gd name="T29" fmla="*/ 6 h 22"/>
                  <a:gd name="T30" fmla="*/ 4 w 12"/>
                  <a:gd name="T31" fmla="*/ 4 h 22"/>
                  <a:gd name="T32" fmla="*/ 2 w 12"/>
                  <a:gd name="T33" fmla="*/ 0 h 22"/>
                  <a:gd name="T34" fmla="*/ 2 w 12"/>
                  <a:gd name="T3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22">
                    <a:moveTo>
                      <a:pt x="6" y="16"/>
                    </a:moveTo>
                    <a:lnTo>
                      <a:pt x="6" y="16"/>
                    </a:lnTo>
                    <a:lnTo>
                      <a:pt x="8" y="18"/>
                    </a:lnTo>
                    <a:lnTo>
                      <a:pt x="1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  <a:moveTo>
                      <a:pt x="2" y="0"/>
                    </a:moveTo>
                    <a:lnTo>
                      <a:pt x="12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" name="Freeform 200"/>
              <p:cNvSpPr>
                <a:spLocks noEditPoints="1"/>
              </p:cNvSpPr>
              <p:nvPr/>
            </p:nvSpPr>
            <p:spPr bwMode="auto">
              <a:xfrm>
                <a:off x="5474" y="2172"/>
                <a:ext cx="12" cy="22"/>
              </a:xfrm>
              <a:custGeom>
                <a:avLst/>
                <a:gdLst>
                  <a:gd name="T0" fmla="*/ 6 w 12"/>
                  <a:gd name="T1" fmla="*/ 16 h 22"/>
                  <a:gd name="T2" fmla="*/ 6 w 12"/>
                  <a:gd name="T3" fmla="*/ 16 h 22"/>
                  <a:gd name="T4" fmla="*/ 10 w 12"/>
                  <a:gd name="T5" fmla="*/ 18 h 22"/>
                  <a:gd name="T6" fmla="*/ 10 w 12"/>
                  <a:gd name="T7" fmla="*/ 22 h 22"/>
                  <a:gd name="T8" fmla="*/ 0 w 12"/>
                  <a:gd name="T9" fmla="*/ 20 h 22"/>
                  <a:gd name="T10" fmla="*/ 0 w 12"/>
                  <a:gd name="T11" fmla="*/ 20 h 22"/>
                  <a:gd name="T12" fmla="*/ 2 w 12"/>
                  <a:gd name="T13" fmla="*/ 16 h 22"/>
                  <a:gd name="T14" fmla="*/ 6 w 12"/>
                  <a:gd name="T15" fmla="*/ 16 h 22"/>
                  <a:gd name="T16" fmla="*/ 6 w 12"/>
                  <a:gd name="T17" fmla="*/ 16 h 22"/>
                  <a:gd name="T18" fmla="*/ 2 w 12"/>
                  <a:gd name="T19" fmla="*/ 0 h 22"/>
                  <a:gd name="T20" fmla="*/ 12 w 12"/>
                  <a:gd name="T21" fmla="*/ 2 h 22"/>
                  <a:gd name="T22" fmla="*/ 12 w 12"/>
                  <a:gd name="T23" fmla="*/ 2 h 22"/>
                  <a:gd name="T24" fmla="*/ 10 w 12"/>
                  <a:gd name="T25" fmla="*/ 4 h 22"/>
                  <a:gd name="T26" fmla="*/ 8 w 12"/>
                  <a:gd name="T27" fmla="*/ 6 h 22"/>
                  <a:gd name="T28" fmla="*/ 8 w 12"/>
                  <a:gd name="T29" fmla="*/ 6 h 22"/>
                  <a:gd name="T30" fmla="*/ 4 w 12"/>
                  <a:gd name="T31" fmla="*/ 4 h 22"/>
                  <a:gd name="T32" fmla="*/ 2 w 12"/>
                  <a:gd name="T33" fmla="*/ 0 h 22"/>
                  <a:gd name="T34" fmla="*/ 2 w 12"/>
                  <a:gd name="T3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22">
                    <a:moveTo>
                      <a:pt x="6" y="16"/>
                    </a:moveTo>
                    <a:lnTo>
                      <a:pt x="6" y="16"/>
                    </a:lnTo>
                    <a:lnTo>
                      <a:pt x="10" y="18"/>
                    </a:lnTo>
                    <a:lnTo>
                      <a:pt x="1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  <a:moveTo>
                      <a:pt x="2" y="0"/>
                    </a:moveTo>
                    <a:lnTo>
                      <a:pt x="12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" name="Freeform 201"/>
              <p:cNvSpPr>
                <a:spLocks noEditPoints="1"/>
              </p:cNvSpPr>
              <p:nvPr/>
            </p:nvSpPr>
            <p:spPr bwMode="auto">
              <a:xfrm>
                <a:off x="5476" y="2152"/>
                <a:ext cx="12" cy="22"/>
              </a:xfrm>
              <a:custGeom>
                <a:avLst/>
                <a:gdLst>
                  <a:gd name="T0" fmla="*/ 6 w 12"/>
                  <a:gd name="T1" fmla="*/ 16 h 22"/>
                  <a:gd name="T2" fmla="*/ 6 w 12"/>
                  <a:gd name="T3" fmla="*/ 16 h 22"/>
                  <a:gd name="T4" fmla="*/ 10 w 12"/>
                  <a:gd name="T5" fmla="*/ 18 h 22"/>
                  <a:gd name="T6" fmla="*/ 10 w 12"/>
                  <a:gd name="T7" fmla="*/ 22 h 22"/>
                  <a:gd name="T8" fmla="*/ 0 w 12"/>
                  <a:gd name="T9" fmla="*/ 20 h 22"/>
                  <a:gd name="T10" fmla="*/ 0 w 12"/>
                  <a:gd name="T11" fmla="*/ 20 h 22"/>
                  <a:gd name="T12" fmla="*/ 2 w 12"/>
                  <a:gd name="T13" fmla="*/ 16 h 22"/>
                  <a:gd name="T14" fmla="*/ 6 w 12"/>
                  <a:gd name="T15" fmla="*/ 16 h 22"/>
                  <a:gd name="T16" fmla="*/ 6 w 12"/>
                  <a:gd name="T17" fmla="*/ 16 h 22"/>
                  <a:gd name="T18" fmla="*/ 2 w 12"/>
                  <a:gd name="T19" fmla="*/ 0 h 22"/>
                  <a:gd name="T20" fmla="*/ 12 w 12"/>
                  <a:gd name="T21" fmla="*/ 0 h 22"/>
                  <a:gd name="T22" fmla="*/ 12 w 12"/>
                  <a:gd name="T23" fmla="*/ 0 h 22"/>
                  <a:gd name="T24" fmla="*/ 10 w 12"/>
                  <a:gd name="T25" fmla="*/ 4 h 22"/>
                  <a:gd name="T26" fmla="*/ 6 w 12"/>
                  <a:gd name="T27" fmla="*/ 6 h 22"/>
                  <a:gd name="T28" fmla="*/ 6 w 12"/>
                  <a:gd name="T29" fmla="*/ 6 h 22"/>
                  <a:gd name="T30" fmla="*/ 4 w 12"/>
                  <a:gd name="T31" fmla="*/ 4 h 22"/>
                  <a:gd name="T32" fmla="*/ 2 w 12"/>
                  <a:gd name="T33" fmla="*/ 0 h 22"/>
                  <a:gd name="T34" fmla="*/ 2 w 12"/>
                  <a:gd name="T3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22">
                    <a:moveTo>
                      <a:pt x="6" y="16"/>
                    </a:moveTo>
                    <a:lnTo>
                      <a:pt x="6" y="16"/>
                    </a:lnTo>
                    <a:lnTo>
                      <a:pt x="10" y="18"/>
                    </a:lnTo>
                    <a:lnTo>
                      <a:pt x="1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  <a:moveTo>
                      <a:pt x="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" name="Freeform 202"/>
              <p:cNvSpPr>
                <a:spLocks noEditPoints="1"/>
              </p:cNvSpPr>
              <p:nvPr/>
            </p:nvSpPr>
            <p:spPr bwMode="auto">
              <a:xfrm>
                <a:off x="5478" y="2132"/>
                <a:ext cx="10" cy="20"/>
              </a:xfrm>
              <a:custGeom>
                <a:avLst/>
                <a:gdLst>
                  <a:gd name="T0" fmla="*/ 6 w 10"/>
                  <a:gd name="T1" fmla="*/ 16 h 20"/>
                  <a:gd name="T2" fmla="*/ 6 w 10"/>
                  <a:gd name="T3" fmla="*/ 16 h 20"/>
                  <a:gd name="T4" fmla="*/ 8 w 10"/>
                  <a:gd name="T5" fmla="*/ 18 h 20"/>
                  <a:gd name="T6" fmla="*/ 10 w 10"/>
                  <a:gd name="T7" fmla="*/ 20 h 20"/>
                  <a:gd name="T8" fmla="*/ 0 w 10"/>
                  <a:gd name="T9" fmla="*/ 20 h 20"/>
                  <a:gd name="T10" fmla="*/ 0 w 10"/>
                  <a:gd name="T11" fmla="*/ 20 h 20"/>
                  <a:gd name="T12" fmla="*/ 2 w 10"/>
                  <a:gd name="T13" fmla="*/ 18 h 20"/>
                  <a:gd name="T14" fmla="*/ 6 w 10"/>
                  <a:gd name="T15" fmla="*/ 16 h 20"/>
                  <a:gd name="T16" fmla="*/ 6 w 10"/>
                  <a:gd name="T17" fmla="*/ 16 h 20"/>
                  <a:gd name="T18" fmla="*/ 0 w 10"/>
                  <a:gd name="T19" fmla="*/ 0 h 20"/>
                  <a:gd name="T20" fmla="*/ 10 w 10"/>
                  <a:gd name="T21" fmla="*/ 0 h 20"/>
                  <a:gd name="T22" fmla="*/ 10 w 10"/>
                  <a:gd name="T23" fmla="*/ 0 h 20"/>
                  <a:gd name="T24" fmla="*/ 10 w 10"/>
                  <a:gd name="T25" fmla="*/ 4 h 20"/>
                  <a:gd name="T26" fmla="*/ 6 w 10"/>
                  <a:gd name="T27" fmla="*/ 6 h 20"/>
                  <a:gd name="T28" fmla="*/ 6 w 10"/>
                  <a:gd name="T29" fmla="*/ 6 h 20"/>
                  <a:gd name="T30" fmla="*/ 2 w 10"/>
                  <a:gd name="T31" fmla="*/ 4 h 20"/>
                  <a:gd name="T32" fmla="*/ 0 w 10"/>
                  <a:gd name="T33" fmla="*/ 0 h 20"/>
                  <a:gd name="T34" fmla="*/ 0 w 10"/>
                  <a:gd name="T3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20">
                    <a:moveTo>
                      <a:pt x="6" y="16"/>
                    </a:moveTo>
                    <a:lnTo>
                      <a:pt x="6" y="16"/>
                    </a:lnTo>
                    <a:lnTo>
                      <a:pt x="8" y="18"/>
                    </a:lnTo>
                    <a:lnTo>
                      <a:pt x="1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  <a:moveTo>
                      <a:pt x="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" name="Freeform 203"/>
              <p:cNvSpPr>
                <a:spLocks noEditPoints="1"/>
              </p:cNvSpPr>
              <p:nvPr/>
            </p:nvSpPr>
            <p:spPr bwMode="auto">
              <a:xfrm>
                <a:off x="5478" y="2112"/>
                <a:ext cx="10" cy="20"/>
              </a:xfrm>
              <a:custGeom>
                <a:avLst/>
                <a:gdLst>
                  <a:gd name="T0" fmla="*/ 6 w 10"/>
                  <a:gd name="T1" fmla="*/ 16 h 20"/>
                  <a:gd name="T2" fmla="*/ 6 w 10"/>
                  <a:gd name="T3" fmla="*/ 16 h 20"/>
                  <a:gd name="T4" fmla="*/ 10 w 10"/>
                  <a:gd name="T5" fmla="*/ 18 h 20"/>
                  <a:gd name="T6" fmla="*/ 10 w 10"/>
                  <a:gd name="T7" fmla="*/ 20 h 20"/>
                  <a:gd name="T8" fmla="*/ 0 w 10"/>
                  <a:gd name="T9" fmla="*/ 20 h 20"/>
                  <a:gd name="T10" fmla="*/ 0 w 10"/>
                  <a:gd name="T11" fmla="*/ 20 h 20"/>
                  <a:gd name="T12" fmla="*/ 2 w 10"/>
                  <a:gd name="T13" fmla="*/ 18 h 20"/>
                  <a:gd name="T14" fmla="*/ 6 w 10"/>
                  <a:gd name="T15" fmla="*/ 16 h 20"/>
                  <a:gd name="T16" fmla="*/ 6 w 10"/>
                  <a:gd name="T17" fmla="*/ 16 h 20"/>
                  <a:gd name="T18" fmla="*/ 2 w 10"/>
                  <a:gd name="T19" fmla="*/ 0 h 20"/>
                  <a:gd name="T20" fmla="*/ 2 w 10"/>
                  <a:gd name="T2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20">
                    <a:moveTo>
                      <a:pt x="6" y="16"/>
                    </a:moveTo>
                    <a:lnTo>
                      <a:pt x="6" y="16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" name="Freeform 204"/>
              <p:cNvSpPr>
                <a:spLocks/>
              </p:cNvSpPr>
              <p:nvPr/>
            </p:nvSpPr>
            <p:spPr bwMode="auto">
              <a:xfrm>
                <a:off x="5478" y="2128"/>
                <a:ext cx="10" cy="4"/>
              </a:xfrm>
              <a:custGeom>
                <a:avLst/>
                <a:gdLst>
                  <a:gd name="T0" fmla="*/ 6 w 10"/>
                  <a:gd name="T1" fmla="*/ 0 h 4"/>
                  <a:gd name="T2" fmla="*/ 6 w 10"/>
                  <a:gd name="T3" fmla="*/ 0 h 4"/>
                  <a:gd name="T4" fmla="*/ 10 w 10"/>
                  <a:gd name="T5" fmla="*/ 2 h 4"/>
                  <a:gd name="T6" fmla="*/ 10 w 10"/>
                  <a:gd name="T7" fmla="*/ 4 h 4"/>
                  <a:gd name="T8" fmla="*/ 0 w 10"/>
                  <a:gd name="T9" fmla="*/ 4 h 4"/>
                  <a:gd name="T10" fmla="*/ 0 w 10"/>
                  <a:gd name="T11" fmla="*/ 4 h 4"/>
                  <a:gd name="T12" fmla="*/ 2 w 10"/>
                  <a:gd name="T13" fmla="*/ 2 h 4"/>
                  <a:gd name="T14" fmla="*/ 6 w 10"/>
                  <a:gd name="T15" fmla="*/ 0 h 4"/>
                  <a:gd name="T16" fmla="*/ 6 w 10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lnTo>
                      <a:pt x="6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" name="Line 205"/>
              <p:cNvSpPr>
                <a:spLocks noChangeShapeType="1"/>
              </p:cNvSpPr>
              <p:nvPr/>
            </p:nvSpPr>
            <p:spPr bwMode="auto">
              <a:xfrm>
                <a:off x="5480" y="2112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" name="Freeform 206"/>
              <p:cNvSpPr>
                <a:spLocks noEditPoints="1"/>
              </p:cNvSpPr>
              <p:nvPr/>
            </p:nvSpPr>
            <p:spPr bwMode="auto">
              <a:xfrm>
                <a:off x="5614" y="2248"/>
                <a:ext cx="10" cy="20"/>
              </a:xfrm>
              <a:custGeom>
                <a:avLst/>
                <a:gdLst>
                  <a:gd name="T0" fmla="*/ 10 w 10"/>
                  <a:gd name="T1" fmla="*/ 0 h 20"/>
                  <a:gd name="T2" fmla="*/ 10 w 10"/>
                  <a:gd name="T3" fmla="*/ 0 h 20"/>
                  <a:gd name="T4" fmla="*/ 10 w 10"/>
                  <a:gd name="T5" fmla="*/ 20 h 20"/>
                  <a:gd name="T6" fmla="*/ 0 w 10"/>
                  <a:gd name="T7" fmla="*/ 20 h 20"/>
                  <a:gd name="T8" fmla="*/ 0 w 10"/>
                  <a:gd name="T9" fmla="*/ 20 h 20"/>
                  <a:gd name="T10" fmla="*/ 2 w 10"/>
                  <a:gd name="T11" fmla="*/ 16 h 20"/>
                  <a:gd name="T12" fmla="*/ 6 w 10"/>
                  <a:gd name="T13" fmla="*/ 16 h 20"/>
                  <a:gd name="T14" fmla="*/ 6 w 10"/>
                  <a:gd name="T15" fmla="*/ 16 h 20"/>
                  <a:gd name="T16" fmla="*/ 8 w 10"/>
                  <a:gd name="T17" fmla="*/ 16 h 20"/>
                  <a:gd name="T18" fmla="*/ 10 w 10"/>
                  <a:gd name="T19" fmla="*/ 20 h 20"/>
                  <a:gd name="T20" fmla="*/ 10 w 10"/>
                  <a:gd name="T2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20">
                    <a:moveTo>
                      <a:pt x="10" y="0"/>
                    </a:moveTo>
                    <a:lnTo>
                      <a:pt x="10" y="0"/>
                    </a:lnTo>
                    <a:close/>
                    <a:moveTo>
                      <a:pt x="10" y="20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0" y="20"/>
                    </a:lnTo>
                    <a:lnTo>
                      <a:pt x="1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" name="Line 207"/>
              <p:cNvSpPr>
                <a:spLocks noChangeShapeType="1"/>
              </p:cNvSpPr>
              <p:nvPr/>
            </p:nvSpPr>
            <p:spPr bwMode="auto">
              <a:xfrm>
                <a:off x="5624" y="224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" name="Freeform 208"/>
              <p:cNvSpPr>
                <a:spLocks/>
              </p:cNvSpPr>
              <p:nvPr/>
            </p:nvSpPr>
            <p:spPr bwMode="auto">
              <a:xfrm>
                <a:off x="5614" y="2264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0 w 10"/>
                  <a:gd name="T3" fmla="*/ 4 h 4"/>
                  <a:gd name="T4" fmla="*/ 0 w 10"/>
                  <a:gd name="T5" fmla="*/ 4 h 4"/>
                  <a:gd name="T6" fmla="*/ 2 w 10"/>
                  <a:gd name="T7" fmla="*/ 0 h 4"/>
                  <a:gd name="T8" fmla="*/ 6 w 10"/>
                  <a:gd name="T9" fmla="*/ 0 h 4"/>
                  <a:gd name="T10" fmla="*/ 6 w 10"/>
                  <a:gd name="T11" fmla="*/ 0 h 4"/>
                  <a:gd name="T12" fmla="*/ 8 w 10"/>
                  <a:gd name="T13" fmla="*/ 0 h 4"/>
                  <a:gd name="T14" fmla="*/ 10 w 10"/>
                  <a:gd name="T15" fmla="*/ 4 h 4"/>
                  <a:gd name="T16" fmla="*/ 10 w 10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4"/>
                    </a:lnTo>
                    <a:lnTo>
                      <a:pt x="10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" name="Freeform 209"/>
              <p:cNvSpPr>
                <a:spLocks noEditPoints="1"/>
              </p:cNvSpPr>
              <p:nvPr/>
            </p:nvSpPr>
            <p:spPr bwMode="auto">
              <a:xfrm>
                <a:off x="5612" y="2268"/>
                <a:ext cx="12" cy="20"/>
              </a:xfrm>
              <a:custGeom>
                <a:avLst/>
                <a:gdLst>
                  <a:gd name="T0" fmla="*/ 6 w 12"/>
                  <a:gd name="T1" fmla="*/ 6 h 20"/>
                  <a:gd name="T2" fmla="*/ 6 w 12"/>
                  <a:gd name="T3" fmla="*/ 6 h 20"/>
                  <a:gd name="T4" fmla="*/ 4 w 12"/>
                  <a:gd name="T5" fmla="*/ 4 h 20"/>
                  <a:gd name="T6" fmla="*/ 2 w 12"/>
                  <a:gd name="T7" fmla="*/ 0 h 20"/>
                  <a:gd name="T8" fmla="*/ 12 w 12"/>
                  <a:gd name="T9" fmla="*/ 0 h 20"/>
                  <a:gd name="T10" fmla="*/ 12 w 12"/>
                  <a:gd name="T11" fmla="*/ 0 h 20"/>
                  <a:gd name="T12" fmla="*/ 10 w 12"/>
                  <a:gd name="T13" fmla="*/ 4 h 20"/>
                  <a:gd name="T14" fmla="*/ 6 w 12"/>
                  <a:gd name="T15" fmla="*/ 6 h 20"/>
                  <a:gd name="T16" fmla="*/ 6 w 12"/>
                  <a:gd name="T17" fmla="*/ 6 h 20"/>
                  <a:gd name="T18" fmla="*/ 10 w 12"/>
                  <a:gd name="T19" fmla="*/ 20 h 20"/>
                  <a:gd name="T20" fmla="*/ 0 w 12"/>
                  <a:gd name="T21" fmla="*/ 20 h 20"/>
                  <a:gd name="T22" fmla="*/ 0 w 12"/>
                  <a:gd name="T23" fmla="*/ 20 h 20"/>
                  <a:gd name="T24" fmla="*/ 2 w 12"/>
                  <a:gd name="T25" fmla="*/ 16 h 20"/>
                  <a:gd name="T26" fmla="*/ 6 w 12"/>
                  <a:gd name="T27" fmla="*/ 16 h 20"/>
                  <a:gd name="T28" fmla="*/ 6 w 12"/>
                  <a:gd name="T29" fmla="*/ 16 h 20"/>
                  <a:gd name="T30" fmla="*/ 10 w 12"/>
                  <a:gd name="T31" fmla="*/ 16 h 20"/>
                  <a:gd name="T32" fmla="*/ 10 w 12"/>
                  <a:gd name="T33" fmla="*/ 20 h 20"/>
                  <a:gd name="T34" fmla="*/ 10 w 12"/>
                  <a:gd name="T3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20">
                    <a:moveTo>
                      <a:pt x="6" y="6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  <a:moveTo>
                      <a:pt x="10" y="20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10" y="16"/>
                    </a:lnTo>
                    <a:lnTo>
                      <a:pt x="10" y="20"/>
                    </a:lnTo>
                    <a:lnTo>
                      <a:pt x="1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" name="Freeform 210"/>
              <p:cNvSpPr>
                <a:spLocks noEditPoints="1"/>
              </p:cNvSpPr>
              <p:nvPr/>
            </p:nvSpPr>
            <p:spPr bwMode="auto">
              <a:xfrm>
                <a:off x="5610" y="2288"/>
                <a:ext cx="12" cy="20"/>
              </a:xfrm>
              <a:custGeom>
                <a:avLst/>
                <a:gdLst>
                  <a:gd name="T0" fmla="*/ 6 w 12"/>
                  <a:gd name="T1" fmla="*/ 4 h 20"/>
                  <a:gd name="T2" fmla="*/ 6 w 12"/>
                  <a:gd name="T3" fmla="*/ 4 h 20"/>
                  <a:gd name="T4" fmla="*/ 4 w 12"/>
                  <a:gd name="T5" fmla="*/ 4 h 20"/>
                  <a:gd name="T6" fmla="*/ 2 w 12"/>
                  <a:gd name="T7" fmla="*/ 0 h 20"/>
                  <a:gd name="T8" fmla="*/ 12 w 12"/>
                  <a:gd name="T9" fmla="*/ 0 h 20"/>
                  <a:gd name="T10" fmla="*/ 12 w 12"/>
                  <a:gd name="T11" fmla="*/ 0 h 20"/>
                  <a:gd name="T12" fmla="*/ 10 w 12"/>
                  <a:gd name="T13" fmla="*/ 4 h 20"/>
                  <a:gd name="T14" fmla="*/ 6 w 12"/>
                  <a:gd name="T15" fmla="*/ 4 h 20"/>
                  <a:gd name="T16" fmla="*/ 6 w 12"/>
                  <a:gd name="T17" fmla="*/ 4 h 20"/>
                  <a:gd name="T18" fmla="*/ 10 w 12"/>
                  <a:gd name="T19" fmla="*/ 20 h 20"/>
                  <a:gd name="T20" fmla="*/ 0 w 12"/>
                  <a:gd name="T21" fmla="*/ 18 h 20"/>
                  <a:gd name="T22" fmla="*/ 0 w 12"/>
                  <a:gd name="T23" fmla="*/ 18 h 20"/>
                  <a:gd name="T24" fmla="*/ 2 w 12"/>
                  <a:gd name="T25" fmla="*/ 16 h 20"/>
                  <a:gd name="T26" fmla="*/ 6 w 12"/>
                  <a:gd name="T27" fmla="*/ 14 h 20"/>
                  <a:gd name="T28" fmla="*/ 6 w 12"/>
                  <a:gd name="T29" fmla="*/ 14 h 20"/>
                  <a:gd name="T30" fmla="*/ 8 w 12"/>
                  <a:gd name="T31" fmla="*/ 16 h 20"/>
                  <a:gd name="T32" fmla="*/ 10 w 12"/>
                  <a:gd name="T33" fmla="*/ 20 h 20"/>
                  <a:gd name="T34" fmla="*/ 10 w 12"/>
                  <a:gd name="T3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20">
                    <a:moveTo>
                      <a:pt x="6" y="4"/>
                    </a:moveTo>
                    <a:lnTo>
                      <a:pt x="6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  <a:moveTo>
                      <a:pt x="10" y="2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6"/>
                    </a:lnTo>
                    <a:lnTo>
                      <a:pt x="10" y="20"/>
                    </a:lnTo>
                    <a:lnTo>
                      <a:pt x="1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" name="Freeform 211"/>
              <p:cNvSpPr>
                <a:spLocks noEditPoints="1"/>
              </p:cNvSpPr>
              <p:nvPr/>
            </p:nvSpPr>
            <p:spPr bwMode="auto">
              <a:xfrm>
                <a:off x="5606" y="2306"/>
                <a:ext cx="14" cy="22"/>
              </a:xfrm>
              <a:custGeom>
                <a:avLst/>
                <a:gdLst>
                  <a:gd name="T0" fmla="*/ 8 w 14"/>
                  <a:gd name="T1" fmla="*/ 6 h 22"/>
                  <a:gd name="T2" fmla="*/ 8 w 14"/>
                  <a:gd name="T3" fmla="*/ 6 h 22"/>
                  <a:gd name="T4" fmla="*/ 4 w 14"/>
                  <a:gd name="T5" fmla="*/ 4 h 22"/>
                  <a:gd name="T6" fmla="*/ 4 w 14"/>
                  <a:gd name="T7" fmla="*/ 0 h 22"/>
                  <a:gd name="T8" fmla="*/ 14 w 14"/>
                  <a:gd name="T9" fmla="*/ 2 h 22"/>
                  <a:gd name="T10" fmla="*/ 14 w 14"/>
                  <a:gd name="T11" fmla="*/ 2 h 22"/>
                  <a:gd name="T12" fmla="*/ 12 w 14"/>
                  <a:gd name="T13" fmla="*/ 6 h 22"/>
                  <a:gd name="T14" fmla="*/ 8 w 14"/>
                  <a:gd name="T15" fmla="*/ 6 h 22"/>
                  <a:gd name="T16" fmla="*/ 8 w 14"/>
                  <a:gd name="T17" fmla="*/ 6 h 22"/>
                  <a:gd name="T18" fmla="*/ 10 w 14"/>
                  <a:gd name="T19" fmla="*/ 22 h 22"/>
                  <a:gd name="T20" fmla="*/ 0 w 14"/>
                  <a:gd name="T21" fmla="*/ 20 h 22"/>
                  <a:gd name="T22" fmla="*/ 0 w 14"/>
                  <a:gd name="T23" fmla="*/ 20 h 22"/>
                  <a:gd name="T24" fmla="*/ 2 w 14"/>
                  <a:gd name="T25" fmla="*/ 18 h 22"/>
                  <a:gd name="T26" fmla="*/ 6 w 14"/>
                  <a:gd name="T27" fmla="*/ 16 h 22"/>
                  <a:gd name="T28" fmla="*/ 6 w 14"/>
                  <a:gd name="T29" fmla="*/ 16 h 22"/>
                  <a:gd name="T30" fmla="*/ 10 w 14"/>
                  <a:gd name="T31" fmla="*/ 18 h 22"/>
                  <a:gd name="T32" fmla="*/ 10 w 14"/>
                  <a:gd name="T33" fmla="*/ 22 h 22"/>
                  <a:gd name="T34" fmla="*/ 10 w 14"/>
                  <a:gd name="T3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22">
                    <a:moveTo>
                      <a:pt x="8" y="6"/>
                    </a:moveTo>
                    <a:lnTo>
                      <a:pt x="8" y="6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  <a:moveTo>
                      <a:pt x="10" y="22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10" y="18"/>
                    </a:lnTo>
                    <a:lnTo>
                      <a:pt x="10" y="22"/>
                    </a:lnTo>
                    <a:lnTo>
                      <a:pt x="1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" name="Freeform 212"/>
              <p:cNvSpPr>
                <a:spLocks noEditPoints="1"/>
              </p:cNvSpPr>
              <p:nvPr/>
            </p:nvSpPr>
            <p:spPr bwMode="auto">
              <a:xfrm>
                <a:off x="5602" y="2326"/>
                <a:ext cx="14" cy="22"/>
              </a:xfrm>
              <a:custGeom>
                <a:avLst/>
                <a:gdLst>
                  <a:gd name="T0" fmla="*/ 8 w 14"/>
                  <a:gd name="T1" fmla="*/ 6 h 22"/>
                  <a:gd name="T2" fmla="*/ 8 w 14"/>
                  <a:gd name="T3" fmla="*/ 6 h 22"/>
                  <a:gd name="T4" fmla="*/ 4 w 14"/>
                  <a:gd name="T5" fmla="*/ 4 h 22"/>
                  <a:gd name="T6" fmla="*/ 4 w 14"/>
                  <a:gd name="T7" fmla="*/ 0 h 22"/>
                  <a:gd name="T8" fmla="*/ 14 w 14"/>
                  <a:gd name="T9" fmla="*/ 2 h 22"/>
                  <a:gd name="T10" fmla="*/ 14 w 14"/>
                  <a:gd name="T11" fmla="*/ 2 h 22"/>
                  <a:gd name="T12" fmla="*/ 12 w 14"/>
                  <a:gd name="T13" fmla="*/ 6 h 22"/>
                  <a:gd name="T14" fmla="*/ 8 w 14"/>
                  <a:gd name="T15" fmla="*/ 6 h 22"/>
                  <a:gd name="T16" fmla="*/ 8 w 14"/>
                  <a:gd name="T17" fmla="*/ 6 h 22"/>
                  <a:gd name="T18" fmla="*/ 10 w 14"/>
                  <a:gd name="T19" fmla="*/ 22 h 22"/>
                  <a:gd name="T20" fmla="*/ 0 w 14"/>
                  <a:gd name="T21" fmla="*/ 20 h 22"/>
                  <a:gd name="T22" fmla="*/ 0 w 14"/>
                  <a:gd name="T23" fmla="*/ 20 h 22"/>
                  <a:gd name="T24" fmla="*/ 2 w 14"/>
                  <a:gd name="T25" fmla="*/ 16 h 22"/>
                  <a:gd name="T26" fmla="*/ 6 w 14"/>
                  <a:gd name="T27" fmla="*/ 16 h 22"/>
                  <a:gd name="T28" fmla="*/ 6 w 14"/>
                  <a:gd name="T29" fmla="*/ 16 h 22"/>
                  <a:gd name="T30" fmla="*/ 8 w 14"/>
                  <a:gd name="T31" fmla="*/ 18 h 22"/>
                  <a:gd name="T32" fmla="*/ 10 w 14"/>
                  <a:gd name="T33" fmla="*/ 22 h 22"/>
                  <a:gd name="T34" fmla="*/ 10 w 14"/>
                  <a:gd name="T3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22">
                    <a:moveTo>
                      <a:pt x="8" y="6"/>
                    </a:moveTo>
                    <a:lnTo>
                      <a:pt x="8" y="6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  <a:moveTo>
                      <a:pt x="10" y="22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10" y="22"/>
                    </a:lnTo>
                    <a:lnTo>
                      <a:pt x="1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" name="Freeform 213"/>
              <p:cNvSpPr>
                <a:spLocks noEditPoints="1"/>
              </p:cNvSpPr>
              <p:nvPr/>
            </p:nvSpPr>
            <p:spPr bwMode="auto">
              <a:xfrm>
                <a:off x="5596" y="2346"/>
                <a:ext cx="16" cy="22"/>
              </a:xfrm>
              <a:custGeom>
                <a:avLst/>
                <a:gdLst>
                  <a:gd name="T0" fmla="*/ 10 w 16"/>
                  <a:gd name="T1" fmla="*/ 6 h 22"/>
                  <a:gd name="T2" fmla="*/ 10 w 16"/>
                  <a:gd name="T3" fmla="*/ 6 h 22"/>
                  <a:gd name="T4" fmla="*/ 6 w 16"/>
                  <a:gd name="T5" fmla="*/ 4 h 22"/>
                  <a:gd name="T6" fmla="*/ 6 w 16"/>
                  <a:gd name="T7" fmla="*/ 0 h 22"/>
                  <a:gd name="T8" fmla="*/ 16 w 16"/>
                  <a:gd name="T9" fmla="*/ 2 h 22"/>
                  <a:gd name="T10" fmla="*/ 16 w 16"/>
                  <a:gd name="T11" fmla="*/ 2 h 22"/>
                  <a:gd name="T12" fmla="*/ 12 w 16"/>
                  <a:gd name="T13" fmla="*/ 6 h 22"/>
                  <a:gd name="T14" fmla="*/ 10 w 16"/>
                  <a:gd name="T15" fmla="*/ 6 h 22"/>
                  <a:gd name="T16" fmla="*/ 10 w 16"/>
                  <a:gd name="T17" fmla="*/ 6 h 22"/>
                  <a:gd name="T18" fmla="*/ 10 w 16"/>
                  <a:gd name="T19" fmla="*/ 22 h 22"/>
                  <a:gd name="T20" fmla="*/ 0 w 16"/>
                  <a:gd name="T21" fmla="*/ 18 h 22"/>
                  <a:gd name="T22" fmla="*/ 0 w 16"/>
                  <a:gd name="T23" fmla="*/ 18 h 22"/>
                  <a:gd name="T24" fmla="*/ 2 w 16"/>
                  <a:gd name="T25" fmla="*/ 16 h 22"/>
                  <a:gd name="T26" fmla="*/ 6 w 16"/>
                  <a:gd name="T27" fmla="*/ 16 h 22"/>
                  <a:gd name="T28" fmla="*/ 6 w 16"/>
                  <a:gd name="T29" fmla="*/ 16 h 22"/>
                  <a:gd name="T30" fmla="*/ 10 w 16"/>
                  <a:gd name="T31" fmla="*/ 18 h 22"/>
                  <a:gd name="T32" fmla="*/ 10 w 16"/>
                  <a:gd name="T33" fmla="*/ 22 h 22"/>
                  <a:gd name="T34" fmla="*/ 10 w 16"/>
                  <a:gd name="T3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22">
                    <a:moveTo>
                      <a:pt x="10" y="6"/>
                    </a:moveTo>
                    <a:lnTo>
                      <a:pt x="10" y="6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  <a:moveTo>
                      <a:pt x="10" y="22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10" y="18"/>
                    </a:lnTo>
                    <a:lnTo>
                      <a:pt x="10" y="22"/>
                    </a:lnTo>
                    <a:lnTo>
                      <a:pt x="1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" name="Freeform 214"/>
              <p:cNvSpPr>
                <a:spLocks noEditPoints="1"/>
              </p:cNvSpPr>
              <p:nvPr/>
            </p:nvSpPr>
            <p:spPr bwMode="auto">
              <a:xfrm>
                <a:off x="5590" y="2364"/>
                <a:ext cx="16" cy="22"/>
              </a:xfrm>
              <a:custGeom>
                <a:avLst/>
                <a:gdLst>
                  <a:gd name="T0" fmla="*/ 10 w 16"/>
                  <a:gd name="T1" fmla="*/ 6 h 22"/>
                  <a:gd name="T2" fmla="*/ 10 w 16"/>
                  <a:gd name="T3" fmla="*/ 6 h 22"/>
                  <a:gd name="T4" fmla="*/ 6 w 16"/>
                  <a:gd name="T5" fmla="*/ 4 h 22"/>
                  <a:gd name="T6" fmla="*/ 6 w 16"/>
                  <a:gd name="T7" fmla="*/ 0 h 22"/>
                  <a:gd name="T8" fmla="*/ 16 w 16"/>
                  <a:gd name="T9" fmla="*/ 4 h 22"/>
                  <a:gd name="T10" fmla="*/ 16 w 16"/>
                  <a:gd name="T11" fmla="*/ 4 h 22"/>
                  <a:gd name="T12" fmla="*/ 14 w 16"/>
                  <a:gd name="T13" fmla="*/ 6 h 22"/>
                  <a:gd name="T14" fmla="*/ 10 w 16"/>
                  <a:gd name="T15" fmla="*/ 6 h 22"/>
                  <a:gd name="T16" fmla="*/ 10 w 16"/>
                  <a:gd name="T17" fmla="*/ 6 h 22"/>
                  <a:gd name="T18" fmla="*/ 8 w 16"/>
                  <a:gd name="T19" fmla="*/ 22 h 22"/>
                  <a:gd name="T20" fmla="*/ 0 w 16"/>
                  <a:gd name="T21" fmla="*/ 18 h 22"/>
                  <a:gd name="T22" fmla="*/ 0 w 16"/>
                  <a:gd name="T23" fmla="*/ 18 h 22"/>
                  <a:gd name="T24" fmla="*/ 2 w 16"/>
                  <a:gd name="T25" fmla="*/ 16 h 22"/>
                  <a:gd name="T26" fmla="*/ 6 w 16"/>
                  <a:gd name="T27" fmla="*/ 16 h 22"/>
                  <a:gd name="T28" fmla="*/ 6 w 16"/>
                  <a:gd name="T29" fmla="*/ 16 h 22"/>
                  <a:gd name="T30" fmla="*/ 8 w 16"/>
                  <a:gd name="T31" fmla="*/ 18 h 22"/>
                  <a:gd name="T32" fmla="*/ 8 w 16"/>
                  <a:gd name="T33" fmla="*/ 22 h 22"/>
                  <a:gd name="T34" fmla="*/ 8 w 16"/>
                  <a:gd name="T3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22">
                    <a:moveTo>
                      <a:pt x="10" y="6"/>
                    </a:moveTo>
                    <a:lnTo>
                      <a:pt x="10" y="6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  <a:moveTo>
                      <a:pt x="8" y="22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" name="Freeform 215"/>
              <p:cNvSpPr>
                <a:spLocks noEditPoints="1"/>
              </p:cNvSpPr>
              <p:nvPr/>
            </p:nvSpPr>
            <p:spPr bwMode="auto">
              <a:xfrm>
                <a:off x="5582" y="2382"/>
                <a:ext cx="16" cy="24"/>
              </a:xfrm>
              <a:custGeom>
                <a:avLst/>
                <a:gdLst>
                  <a:gd name="T0" fmla="*/ 10 w 16"/>
                  <a:gd name="T1" fmla="*/ 8 h 24"/>
                  <a:gd name="T2" fmla="*/ 10 w 16"/>
                  <a:gd name="T3" fmla="*/ 8 h 24"/>
                  <a:gd name="T4" fmla="*/ 8 w 16"/>
                  <a:gd name="T5" fmla="*/ 4 h 24"/>
                  <a:gd name="T6" fmla="*/ 8 w 16"/>
                  <a:gd name="T7" fmla="*/ 0 h 24"/>
                  <a:gd name="T8" fmla="*/ 16 w 16"/>
                  <a:gd name="T9" fmla="*/ 4 h 24"/>
                  <a:gd name="T10" fmla="*/ 16 w 16"/>
                  <a:gd name="T11" fmla="*/ 4 h 24"/>
                  <a:gd name="T12" fmla="*/ 14 w 16"/>
                  <a:gd name="T13" fmla="*/ 8 h 24"/>
                  <a:gd name="T14" fmla="*/ 10 w 16"/>
                  <a:gd name="T15" fmla="*/ 8 h 24"/>
                  <a:gd name="T16" fmla="*/ 10 w 16"/>
                  <a:gd name="T17" fmla="*/ 8 h 24"/>
                  <a:gd name="T18" fmla="*/ 8 w 16"/>
                  <a:gd name="T19" fmla="*/ 24 h 24"/>
                  <a:gd name="T20" fmla="*/ 0 w 16"/>
                  <a:gd name="T21" fmla="*/ 18 h 24"/>
                  <a:gd name="T22" fmla="*/ 0 w 16"/>
                  <a:gd name="T23" fmla="*/ 18 h 24"/>
                  <a:gd name="T24" fmla="*/ 2 w 16"/>
                  <a:gd name="T25" fmla="*/ 16 h 24"/>
                  <a:gd name="T26" fmla="*/ 6 w 16"/>
                  <a:gd name="T27" fmla="*/ 16 h 24"/>
                  <a:gd name="T28" fmla="*/ 6 w 16"/>
                  <a:gd name="T29" fmla="*/ 16 h 24"/>
                  <a:gd name="T30" fmla="*/ 8 w 16"/>
                  <a:gd name="T31" fmla="*/ 20 h 24"/>
                  <a:gd name="T32" fmla="*/ 8 w 16"/>
                  <a:gd name="T33" fmla="*/ 24 h 24"/>
                  <a:gd name="T34" fmla="*/ 8 w 16"/>
                  <a:gd name="T3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24">
                    <a:moveTo>
                      <a:pt x="10" y="8"/>
                    </a:moveTo>
                    <a:lnTo>
                      <a:pt x="10" y="8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10" y="8"/>
                    </a:lnTo>
                    <a:close/>
                    <a:moveTo>
                      <a:pt x="8" y="24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20"/>
                    </a:lnTo>
                    <a:lnTo>
                      <a:pt x="8" y="24"/>
                    </a:lnTo>
                    <a:lnTo>
                      <a:pt x="8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" name="Freeform 216"/>
              <p:cNvSpPr>
                <a:spLocks noEditPoints="1"/>
              </p:cNvSpPr>
              <p:nvPr/>
            </p:nvSpPr>
            <p:spPr bwMode="auto">
              <a:xfrm>
                <a:off x="5572" y="2400"/>
                <a:ext cx="18" cy="22"/>
              </a:xfrm>
              <a:custGeom>
                <a:avLst/>
                <a:gdLst>
                  <a:gd name="T0" fmla="*/ 12 w 18"/>
                  <a:gd name="T1" fmla="*/ 8 h 22"/>
                  <a:gd name="T2" fmla="*/ 12 w 18"/>
                  <a:gd name="T3" fmla="*/ 8 h 22"/>
                  <a:gd name="T4" fmla="*/ 10 w 18"/>
                  <a:gd name="T5" fmla="*/ 4 h 22"/>
                  <a:gd name="T6" fmla="*/ 10 w 18"/>
                  <a:gd name="T7" fmla="*/ 0 h 22"/>
                  <a:gd name="T8" fmla="*/ 18 w 18"/>
                  <a:gd name="T9" fmla="*/ 6 h 22"/>
                  <a:gd name="T10" fmla="*/ 18 w 18"/>
                  <a:gd name="T11" fmla="*/ 6 h 22"/>
                  <a:gd name="T12" fmla="*/ 16 w 18"/>
                  <a:gd name="T13" fmla="*/ 8 h 22"/>
                  <a:gd name="T14" fmla="*/ 12 w 18"/>
                  <a:gd name="T15" fmla="*/ 8 h 22"/>
                  <a:gd name="T16" fmla="*/ 12 w 18"/>
                  <a:gd name="T17" fmla="*/ 8 h 22"/>
                  <a:gd name="T18" fmla="*/ 8 w 18"/>
                  <a:gd name="T19" fmla="*/ 22 h 22"/>
                  <a:gd name="T20" fmla="*/ 0 w 18"/>
                  <a:gd name="T21" fmla="*/ 18 h 22"/>
                  <a:gd name="T22" fmla="*/ 0 w 18"/>
                  <a:gd name="T23" fmla="*/ 18 h 22"/>
                  <a:gd name="T24" fmla="*/ 4 w 18"/>
                  <a:gd name="T25" fmla="*/ 16 h 22"/>
                  <a:gd name="T26" fmla="*/ 8 w 18"/>
                  <a:gd name="T27" fmla="*/ 16 h 22"/>
                  <a:gd name="T28" fmla="*/ 8 w 18"/>
                  <a:gd name="T29" fmla="*/ 16 h 22"/>
                  <a:gd name="T30" fmla="*/ 10 w 18"/>
                  <a:gd name="T31" fmla="*/ 20 h 22"/>
                  <a:gd name="T32" fmla="*/ 8 w 18"/>
                  <a:gd name="T33" fmla="*/ 22 h 22"/>
                  <a:gd name="T34" fmla="*/ 8 w 18"/>
                  <a:gd name="T3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2">
                    <a:moveTo>
                      <a:pt x="12" y="8"/>
                    </a:moveTo>
                    <a:lnTo>
                      <a:pt x="12" y="8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2" y="8"/>
                    </a:lnTo>
                    <a:close/>
                    <a:moveTo>
                      <a:pt x="8" y="22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8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" name="Freeform 217"/>
              <p:cNvSpPr>
                <a:spLocks noEditPoints="1"/>
              </p:cNvSpPr>
              <p:nvPr/>
            </p:nvSpPr>
            <p:spPr bwMode="auto">
              <a:xfrm>
                <a:off x="5562" y="2418"/>
                <a:ext cx="18" cy="22"/>
              </a:xfrm>
              <a:custGeom>
                <a:avLst/>
                <a:gdLst>
                  <a:gd name="T0" fmla="*/ 12 w 18"/>
                  <a:gd name="T1" fmla="*/ 6 h 22"/>
                  <a:gd name="T2" fmla="*/ 12 w 18"/>
                  <a:gd name="T3" fmla="*/ 6 h 22"/>
                  <a:gd name="T4" fmla="*/ 10 w 18"/>
                  <a:gd name="T5" fmla="*/ 4 h 22"/>
                  <a:gd name="T6" fmla="*/ 10 w 18"/>
                  <a:gd name="T7" fmla="*/ 0 h 22"/>
                  <a:gd name="T8" fmla="*/ 18 w 18"/>
                  <a:gd name="T9" fmla="*/ 4 h 22"/>
                  <a:gd name="T10" fmla="*/ 18 w 18"/>
                  <a:gd name="T11" fmla="*/ 4 h 22"/>
                  <a:gd name="T12" fmla="*/ 16 w 18"/>
                  <a:gd name="T13" fmla="*/ 8 h 22"/>
                  <a:gd name="T14" fmla="*/ 12 w 18"/>
                  <a:gd name="T15" fmla="*/ 6 h 22"/>
                  <a:gd name="T16" fmla="*/ 12 w 18"/>
                  <a:gd name="T17" fmla="*/ 6 h 22"/>
                  <a:gd name="T18" fmla="*/ 6 w 18"/>
                  <a:gd name="T19" fmla="*/ 22 h 22"/>
                  <a:gd name="T20" fmla="*/ 0 w 18"/>
                  <a:gd name="T21" fmla="*/ 16 h 22"/>
                  <a:gd name="T22" fmla="*/ 0 w 18"/>
                  <a:gd name="T23" fmla="*/ 16 h 22"/>
                  <a:gd name="T24" fmla="*/ 2 w 18"/>
                  <a:gd name="T25" fmla="*/ 14 h 22"/>
                  <a:gd name="T26" fmla="*/ 6 w 18"/>
                  <a:gd name="T27" fmla="*/ 14 h 22"/>
                  <a:gd name="T28" fmla="*/ 6 w 18"/>
                  <a:gd name="T29" fmla="*/ 14 h 22"/>
                  <a:gd name="T30" fmla="*/ 8 w 18"/>
                  <a:gd name="T31" fmla="*/ 18 h 22"/>
                  <a:gd name="T32" fmla="*/ 6 w 18"/>
                  <a:gd name="T33" fmla="*/ 22 h 22"/>
                  <a:gd name="T34" fmla="*/ 6 w 18"/>
                  <a:gd name="T3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2">
                    <a:moveTo>
                      <a:pt x="12" y="6"/>
                    </a:moveTo>
                    <a:lnTo>
                      <a:pt x="12" y="6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6" y="8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  <a:moveTo>
                      <a:pt x="6" y="22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8"/>
                    </a:lnTo>
                    <a:lnTo>
                      <a:pt x="6" y="22"/>
                    </a:lnTo>
                    <a:lnTo>
                      <a:pt x="6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" name="Freeform 218"/>
              <p:cNvSpPr>
                <a:spLocks noEditPoints="1"/>
              </p:cNvSpPr>
              <p:nvPr/>
            </p:nvSpPr>
            <p:spPr bwMode="auto">
              <a:xfrm>
                <a:off x="5548" y="2434"/>
                <a:ext cx="20" cy="20"/>
              </a:xfrm>
              <a:custGeom>
                <a:avLst/>
                <a:gdLst>
                  <a:gd name="T0" fmla="*/ 14 w 20"/>
                  <a:gd name="T1" fmla="*/ 6 h 20"/>
                  <a:gd name="T2" fmla="*/ 14 w 20"/>
                  <a:gd name="T3" fmla="*/ 6 h 20"/>
                  <a:gd name="T4" fmla="*/ 12 w 20"/>
                  <a:gd name="T5" fmla="*/ 2 h 20"/>
                  <a:gd name="T6" fmla="*/ 14 w 20"/>
                  <a:gd name="T7" fmla="*/ 0 h 20"/>
                  <a:gd name="T8" fmla="*/ 20 w 20"/>
                  <a:gd name="T9" fmla="*/ 6 h 20"/>
                  <a:gd name="T10" fmla="*/ 20 w 20"/>
                  <a:gd name="T11" fmla="*/ 6 h 20"/>
                  <a:gd name="T12" fmla="*/ 18 w 20"/>
                  <a:gd name="T13" fmla="*/ 8 h 20"/>
                  <a:gd name="T14" fmla="*/ 14 w 20"/>
                  <a:gd name="T15" fmla="*/ 6 h 20"/>
                  <a:gd name="T16" fmla="*/ 14 w 20"/>
                  <a:gd name="T17" fmla="*/ 6 h 20"/>
                  <a:gd name="T18" fmla="*/ 6 w 20"/>
                  <a:gd name="T19" fmla="*/ 20 h 20"/>
                  <a:gd name="T20" fmla="*/ 0 w 20"/>
                  <a:gd name="T21" fmla="*/ 14 h 20"/>
                  <a:gd name="T22" fmla="*/ 0 w 20"/>
                  <a:gd name="T23" fmla="*/ 14 h 20"/>
                  <a:gd name="T24" fmla="*/ 4 w 20"/>
                  <a:gd name="T25" fmla="*/ 12 h 20"/>
                  <a:gd name="T26" fmla="*/ 6 w 20"/>
                  <a:gd name="T27" fmla="*/ 14 h 20"/>
                  <a:gd name="T28" fmla="*/ 6 w 20"/>
                  <a:gd name="T29" fmla="*/ 14 h 20"/>
                  <a:gd name="T30" fmla="*/ 8 w 20"/>
                  <a:gd name="T31" fmla="*/ 18 h 20"/>
                  <a:gd name="T32" fmla="*/ 6 w 20"/>
                  <a:gd name="T33" fmla="*/ 20 h 20"/>
                  <a:gd name="T34" fmla="*/ 6 w 20"/>
                  <a:gd name="T3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14" y="6"/>
                    </a:moveTo>
                    <a:lnTo>
                      <a:pt x="14" y="6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8"/>
                    </a:lnTo>
                    <a:lnTo>
                      <a:pt x="14" y="6"/>
                    </a:lnTo>
                    <a:lnTo>
                      <a:pt x="14" y="6"/>
                    </a:lnTo>
                    <a:close/>
                    <a:moveTo>
                      <a:pt x="6" y="20"/>
                    </a:moveTo>
                    <a:lnTo>
                      <a:pt x="0" y="14"/>
                    </a:lnTo>
                    <a:lnTo>
                      <a:pt x="0" y="14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8" y="18"/>
                    </a:lnTo>
                    <a:lnTo>
                      <a:pt x="6" y="20"/>
                    </a:lnTo>
                    <a:lnTo>
                      <a:pt x="6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" name="Freeform 219"/>
              <p:cNvSpPr>
                <a:spLocks noEditPoints="1"/>
              </p:cNvSpPr>
              <p:nvPr/>
            </p:nvSpPr>
            <p:spPr bwMode="auto">
              <a:xfrm>
                <a:off x="5532" y="2448"/>
                <a:ext cx="22" cy="18"/>
              </a:xfrm>
              <a:custGeom>
                <a:avLst/>
                <a:gdLst>
                  <a:gd name="T0" fmla="*/ 16 w 22"/>
                  <a:gd name="T1" fmla="*/ 6 h 18"/>
                  <a:gd name="T2" fmla="*/ 16 w 22"/>
                  <a:gd name="T3" fmla="*/ 6 h 18"/>
                  <a:gd name="T4" fmla="*/ 14 w 22"/>
                  <a:gd name="T5" fmla="*/ 2 h 18"/>
                  <a:gd name="T6" fmla="*/ 16 w 22"/>
                  <a:gd name="T7" fmla="*/ 0 h 18"/>
                  <a:gd name="T8" fmla="*/ 22 w 22"/>
                  <a:gd name="T9" fmla="*/ 6 h 18"/>
                  <a:gd name="T10" fmla="*/ 22 w 22"/>
                  <a:gd name="T11" fmla="*/ 6 h 18"/>
                  <a:gd name="T12" fmla="*/ 18 w 22"/>
                  <a:gd name="T13" fmla="*/ 8 h 18"/>
                  <a:gd name="T14" fmla="*/ 16 w 22"/>
                  <a:gd name="T15" fmla="*/ 6 h 18"/>
                  <a:gd name="T16" fmla="*/ 16 w 22"/>
                  <a:gd name="T17" fmla="*/ 6 h 18"/>
                  <a:gd name="T18" fmla="*/ 6 w 22"/>
                  <a:gd name="T19" fmla="*/ 18 h 18"/>
                  <a:gd name="T20" fmla="*/ 0 w 22"/>
                  <a:gd name="T21" fmla="*/ 10 h 18"/>
                  <a:gd name="T22" fmla="*/ 0 w 22"/>
                  <a:gd name="T23" fmla="*/ 10 h 18"/>
                  <a:gd name="T24" fmla="*/ 4 w 22"/>
                  <a:gd name="T25" fmla="*/ 10 h 18"/>
                  <a:gd name="T26" fmla="*/ 8 w 22"/>
                  <a:gd name="T27" fmla="*/ 12 h 18"/>
                  <a:gd name="T28" fmla="*/ 8 w 22"/>
                  <a:gd name="T29" fmla="*/ 12 h 18"/>
                  <a:gd name="T30" fmla="*/ 8 w 22"/>
                  <a:gd name="T31" fmla="*/ 16 h 18"/>
                  <a:gd name="T32" fmla="*/ 6 w 22"/>
                  <a:gd name="T33" fmla="*/ 18 h 18"/>
                  <a:gd name="T34" fmla="*/ 6 w 22"/>
                  <a:gd name="T3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8">
                    <a:moveTo>
                      <a:pt x="16" y="6"/>
                    </a:moveTo>
                    <a:lnTo>
                      <a:pt x="16" y="6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6" y="6"/>
                    </a:lnTo>
                    <a:close/>
                    <a:moveTo>
                      <a:pt x="6" y="18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" name="Freeform 220"/>
              <p:cNvSpPr>
                <a:spLocks noEditPoints="1"/>
              </p:cNvSpPr>
              <p:nvPr/>
            </p:nvSpPr>
            <p:spPr bwMode="auto">
              <a:xfrm>
                <a:off x="5516" y="2458"/>
                <a:ext cx="22" cy="16"/>
              </a:xfrm>
              <a:custGeom>
                <a:avLst/>
                <a:gdLst>
                  <a:gd name="T0" fmla="*/ 14 w 22"/>
                  <a:gd name="T1" fmla="*/ 6 h 16"/>
                  <a:gd name="T2" fmla="*/ 14 w 22"/>
                  <a:gd name="T3" fmla="*/ 6 h 16"/>
                  <a:gd name="T4" fmla="*/ 14 w 22"/>
                  <a:gd name="T5" fmla="*/ 2 h 16"/>
                  <a:gd name="T6" fmla="*/ 16 w 22"/>
                  <a:gd name="T7" fmla="*/ 0 h 16"/>
                  <a:gd name="T8" fmla="*/ 22 w 22"/>
                  <a:gd name="T9" fmla="*/ 8 h 16"/>
                  <a:gd name="T10" fmla="*/ 22 w 22"/>
                  <a:gd name="T11" fmla="*/ 8 h 16"/>
                  <a:gd name="T12" fmla="*/ 18 w 22"/>
                  <a:gd name="T13" fmla="*/ 8 h 16"/>
                  <a:gd name="T14" fmla="*/ 14 w 22"/>
                  <a:gd name="T15" fmla="*/ 6 h 16"/>
                  <a:gd name="T16" fmla="*/ 14 w 22"/>
                  <a:gd name="T17" fmla="*/ 6 h 16"/>
                  <a:gd name="T18" fmla="*/ 2 w 22"/>
                  <a:gd name="T19" fmla="*/ 16 h 16"/>
                  <a:gd name="T20" fmla="*/ 0 w 22"/>
                  <a:gd name="T21" fmla="*/ 6 h 16"/>
                  <a:gd name="T22" fmla="*/ 0 w 22"/>
                  <a:gd name="T23" fmla="*/ 6 h 16"/>
                  <a:gd name="T24" fmla="*/ 2 w 22"/>
                  <a:gd name="T25" fmla="*/ 6 h 16"/>
                  <a:gd name="T26" fmla="*/ 6 w 22"/>
                  <a:gd name="T27" fmla="*/ 10 h 16"/>
                  <a:gd name="T28" fmla="*/ 6 w 22"/>
                  <a:gd name="T29" fmla="*/ 10 h 16"/>
                  <a:gd name="T30" fmla="*/ 4 w 22"/>
                  <a:gd name="T31" fmla="*/ 14 h 16"/>
                  <a:gd name="T32" fmla="*/ 2 w 22"/>
                  <a:gd name="T33" fmla="*/ 16 h 16"/>
                  <a:gd name="T34" fmla="*/ 2 w 22"/>
                  <a:gd name="T3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14" y="6"/>
                    </a:moveTo>
                    <a:lnTo>
                      <a:pt x="14" y="6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8" y="8"/>
                    </a:lnTo>
                    <a:lnTo>
                      <a:pt x="14" y="6"/>
                    </a:lnTo>
                    <a:lnTo>
                      <a:pt x="14" y="6"/>
                    </a:lnTo>
                    <a:close/>
                    <a:moveTo>
                      <a:pt x="2" y="1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4" y="14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" name="Freeform 221"/>
              <p:cNvSpPr>
                <a:spLocks noEditPoints="1"/>
              </p:cNvSpPr>
              <p:nvPr/>
            </p:nvSpPr>
            <p:spPr bwMode="auto">
              <a:xfrm>
                <a:off x="5496" y="2464"/>
                <a:ext cx="22" cy="12"/>
              </a:xfrm>
              <a:custGeom>
                <a:avLst/>
                <a:gdLst>
                  <a:gd name="T0" fmla="*/ 16 w 22"/>
                  <a:gd name="T1" fmla="*/ 6 h 12"/>
                  <a:gd name="T2" fmla="*/ 16 w 22"/>
                  <a:gd name="T3" fmla="*/ 6 h 12"/>
                  <a:gd name="T4" fmla="*/ 16 w 22"/>
                  <a:gd name="T5" fmla="*/ 2 h 12"/>
                  <a:gd name="T6" fmla="*/ 20 w 22"/>
                  <a:gd name="T7" fmla="*/ 0 h 12"/>
                  <a:gd name="T8" fmla="*/ 22 w 22"/>
                  <a:gd name="T9" fmla="*/ 10 h 12"/>
                  <a:gd name="T10" fmla="*/ 22 w 22"/>
                  <a:gd name="T11" fmla="*/ 10 h 12"/>
                  <a:gd name="T12" fmla="*/ 18 w 22"/>
                  <a:gd name="T13" fmla="*/ 10 h 12"/>
                  <a:gd name="T14" fmla="*/ 16 w 22"/>
                  <a:gd name="T15" fmla="*/ 6 h 12"/>
                  <a:gd name="T16" fmla="*/ 16 w 22"/>
                  <a:gd name="T17" fmla="*/ 6 h 12"/>
                  <a:gd name="T18" fmla="*/ 0 w 22"/>
                  <a:gd name="T19" fmla="*/ 12 h 12"/>
                  <a:gd name="T20" fmla="*/ 0 w 22"/>
                  <a:gd name="T21" fmla="*/ 2 h 12"/>
                  <a:gd name="T22" fmla="*/ 0 w 22"/>
                  <a:gd name="T23" fmla="*/ 2 h 12"/>
                  <a:gd name="T24" fmla="*/ 4 w 22"/>
                  <a:gd name="T25" fmla="*/ 4 h 12"/>
                  <a:gd name="T26" fmla="*/ 6 w 22"/>
                  <a:gd name="T27" fmla="*/ 6 h 12"/>
                  <a:gd name="T28" fmla="*/ 6 w 22"/>
                  <a:gd name="T29" fmla="*/ 6 h 12"/>
                  <a:gd name="T30" fmla="*/ 4 w 22"/>
                  <a:gd name="T31" fmla="*/ 10 h 12"/>
                  <a:gd name="T32" fmla="*/ 0 w 22"/>
                  <a:gd name="T33" fmla="*/ 12 h 12"/>
                  <a:gd name="T34" fmla="*/ 0 w 22"/>
                  <a:gd name="T3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2">
                    <a:moveTo>
                      <a:pt x="16" y="6"/>
                    </a:moveTo>
                    <a:lnTo>
                      <a:pt x="16" y="6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6" y="6"/>
                    </a:lnTo>
                    <a:lnTo>
                      <a:pt x="16" y="6"/>
                    </a:lnTo>
                    <a:close/>
                    <a:moveTo>
                      <a:pt x="0" y="1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" name="Freeform 222"/>
              <p:cNvSpPr>
                <a:spLocks noEditPoints="1"/>
              </p:cNvSpPr>
              <p:nvPr/>
            </p:nvSpPr>
            <p:spPr bwMode="auto">
              <a:xfrm>
                <a:off x="5476" y="2462"/>
                <a:ext cx="20" cy="14"/>
              </a:xfrm>
              <a:custGeom>
                <a:avLst/>
                <a:gdLst>
                  <a:gd name="T0" fmla="*/ 16 w 20"/>
                  <a:gd name="T1" fmla="*/ 8 h 14"/>
                  <a:gd name="T2" fmla="*/ 16 w 20"/>
                  <a:gd name="T3" fmla="*/ 8 h 14"/>
                  <a:gd name="T4" fmla="*/ 18 w 20"/>
                  <a:gd name="T5" fmla="*/ 4 h 14"/>
                  <a:gd name="T6" fmla="*/ 20 w 20"/>
                  <a:gd name="T7" fmla="*/ 4 h 14"/>
                  <a:gd name="T8" fmla="*/ 20 w 20"/>
                  <a:gd name="T9" fmla="*/ 14 h 14"/>
                  <a:gd name="T10" fmla="*/ 20 w 20"/>
                  <a:gd name="T11" fmla="*/ 14 h 14"/>
                  <a:gd name="T12" fmla="*/ 16 w 20"/>
                  <a:gd name="T13" fmla="*/ 12 h 14"/>
                  <a:gd name="T14" fmla="*/ 16 w 20"/>
                  <a:gd name="T15" fmla="*/ 8 h 14"/>
                  <a:gd name="T16" fmla="*/ 16 w 20"/>
                  <a:gd name="T17" fmla="*/ 8 h 14"/>
                  <a:gd name="T18" fmla="*/ 0 w 20"/>
                  <a:gd name="T19" fmla="*/ 10 h 14"/>
                  <a:gd name="T20" fmla="*/ 2 w 20"/>
                  <a:gd name="T21" fmla="*/ 0 h 14"/>
                  <a:gd name="T22" fmla="*/ 2 w 20"/>
                  <a:gd name="T23" fmla="*/ 0 h 14"/>
                  <a:gd name="T24" fmla="*/ 6 w 20"/>
                  <a:gd name="T25" fmla="*/ 2 h 14"/>
                  <a:gd name="T26" fmla="*/ 6 w 20"/>
                  <a:gd name="T27" fmla="*/ 6 h 14"/>
                  <a:gd name="T28" fmla="*/ 6 w 20"/>
                  <a:gd name="T29" fmla="*/ 6 h 14"/>
                  <a:gd name="T30" fmla="*/ 4 w 20"/>
                  <a:gd name="T31" fmla="*/ 8 h 14"/>
                  <a:gd name="T32" fmla="*/ 0 w 20"/>
                  <a:gd name="T33" fmla="*/ 10 h 14"/>
                  <a:gd name="T34" fmla="*/ 0 w 20"/>
                  <a:gd name="T35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14">
                    <a:moveTo>
                      <a:pt x="16" y="8"/>
                    </a:moveTo>
                    <a:lnTo>
                      <a:pt x="16" y="8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close/>
                    <a:moveTo>
                      <a:pt x="0" y="1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" name="Freeform 223"/>
              <p:cNvSpPr>
                <a:spLocks noEditPoints="1"/>
              </p:cNvSpPr>
              <p:nvPr/>
            </p:nvSpPr>
            <p:spPr bwMode="auto">
              <a:xfrm>
                <a:off x="5456" y="2454"/>
                <a:ext cx="22" cy="18"/>
              </a:xfrm>
              <a:custGeom>
                <a:avLst/>
                <a:gdLst>
                  <a:gd name="T0" fmla="*/ 16 w 22"/>
                  <a:gd name="T1" fmla="*/ 12 h 18"/>
                  <a:gd name="T2" fmla="*/ 16 w 22"/>
                  <a:gd name="T3" fmla="*/ 12 h 18"/>
                  <a:gd name="T4" fmla="*/ 18 w 22"/>
                  <a:gd name="T5" fmla="*/ 8 h 18"/>
                  <a:gd name="T6" fmla="*/ 22 w 22"/>
                  <a:gd name="T7" fmla="*/ 8 h 18"/>
                  <a:gd name="T8" fmla="*/ 20 w 22"/>
                  <a:gd name="T9" fmla="*/ 18 h 18"/>
                  <a:gd name="T10" fmla="*/ 20 w 22"/>
                  <a:gd name="T11" fmla="*/ 18 h 18"/>
                  <a:gd name="T12" fmla="*/ 16 w 22"/>
                  <a:gd name="T13" fmla="*/ 14 h 18"/>
                  <a:gd name="T14" fmla="*/ 16 w 22"/>
                  <a:gd name="T15" fmla="*/ 12 h 18"/>
                  <a:gd name="T16" fmla="*/ 16 w 22"/>
                  <a:gd name="T17" fmla="*/ 12 h 18"/>
                  <a:gd name="T18" fmla="*/ 0 w 22"/>
                  <a:gd name="T19" fmla="*/ 8 h 18"/>
                  <a:gd name="T20" fmla="*/ 6 w 22"/>
                  <a:gd name="T21" fmla="*/ 0 h 18"/>
                  <a:gd name="T22" fmla="*/ 6 w 22"/>
                  <a:gd name="T23" fmla="*/ 0 h 18"/>
                  <a:gd name="T24" fmla="*/ 8 w 22"/>
                  <a:gd name="T25" fmla="*/ 4 h 18"/>
                  <a:gd name="T26" fmla="*/ 8 w 22"/>
                  <a:gd name="T27" fmla="*/ 6 h 18"/>
                  <a:gd name="T28" fmla="*/ 8 w 22"/>
                  <a:gd name="T29" fmla="*/ 6 h 18"/>
                  <a:gd name="T30" fmla="*/ 4 w 22"/>
                  <a:gd name="T31" fmla="*/ 10 h 18"/>
                  <a:gd name="T32" fmla="*/ 0 w 22"/>
                  <a:gd name="T33" fmla="*/ 8 h 18"/>
                  <a:gd name="T34" fmla="*/ 0 w 22"/>
                  <a:gd name="T35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8">
                    <a:moveTo>
                      <a:pt x="16" y="12"/>
                    </a:moveTo>
                    <a:lnTo>
                      <a:pt x="16" y="12"/>
                    </a:lnTo>
                    <a:lnTo>
                      <a:pt x="18" y="8"/>
                    </a:lnTo>
                    <a:lnTo>
                      <a:pt x="22" y="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6" y="12"/>
                    </a:lnTo>
                    <a:close/>
                    <a:moveTo>
                      <a:pt x="0" y="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" name="Freeform 224"/>
              <p:cNvSpPr>
                <a:spLocks noEditPoints="1"/>
              </p:cNvSpPr>
              <p:nvPr/>
            </p:nvSpPr>
            <p:spPr bwMode="auto">
              <a:xfrm>
                <a:off x="5440" y="2442"/>
                <a:ext cx="22" cy="20"/>
              </a:xfrm>
              <a:custGeom>
                <a:avLst/>
                <a:gdLst>
                  <a:gd name="T0" fmla="*/ 14 w 22"/>
                  <a:gd name="T1" fmla="*/ 14 h 20"/>
                  <a:gd name="T2" fmla="*/ 14 w 22"/>
                  <a:gd name="T3" fmla="*/ 14 h 20"/>
                  <a:gd name="T4" fmla="*/ 18 w 22"/>
                  <a:gd name="T5" fmla="*/ 12 h 20"/>
                  <a:gd name="T6" fmla="*/ 22 w 22"/>
                  <a:gd name="T7" fmla="*/ 12 h 20"/>
                  <a:gd name="T8" fmla="*/ 16 w 22"/>
                  <a:gd name="T9" fmla="*/ 20 h 20"/>
                  <a:gd name="T10" fmla="*/ 16 w 22"/>
                  <a:gd name="T11" fmla="*/ 20 h 20"/>
                  <a:gd name="T12" fmla="*/ 14 w 22"/>
                  <a:gd name="T13" fmla="*/ 18 h 20"/>
                  <a:gd name="T14" fmla="*/ 14 w 22"/>
                  <a:gd name="T15" fmla="*/ 14 h 20"/>
                  <a:gd name="T16" fmla="*/ 14 w 22"/>
                  <a:gd name="T17" fmla="*/ 14 h 20"/>
                  <a:gd name="T18" fmla="*/ 0 w 22"/>
                  <a:gd name="T19" fmla="*/ 8 h 20"/>
                  <a:gd name="T20" fmla="*/ 6 w 22"/>
                  <a:gd name="T21" fmla="*/ 0 h 20"/>
                  <a:gd name="T22" fmla="*/ 6 w 22"/>
                  <a:gd name="T23" fmla="*/ 0 h 20"/>
                  <a:gd name="T24" fmla="*/ 8 w 22"/>
                  <a:gd name="T25" fmla="*/ 4 h 20"/>
                  <a:gd name="T26" fmla="*/ 6 w 22"/>
                  <a:gd name="T27" fmla="*/ 8 h 20"/>
                  <a:gd name="T28" fmla="*/ 6 w 22"/>
                  <a:gd name="T29" fmla="*/ 8 h 20"/>
                  <a:gd name="T30" fmla="*/ 4 w 22"/>
                  <a:gd name="T31" fmla="*/ 10 h 20"/>
                  <a:gd name="T32" fmla="*/ 0 w 22"/>
                  <a:gd name="T33" fmla="*/ 8 h 20"/>
                  <a:gd name="T34" fmla="*/ 0 w 22"/>
                  <a:gd name="T35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20">
                    <a:moveTo>
                      <a:pt x="14" y="14"/>
                    </a:moveTo>
                    <a:lnTo>
                      <a:pt x="14" y="14"/>
                    </a:lnTo>
                    <a:lnTo>
                      <a:pt x="18" y="12"/>
                    </a:lnTo>
                    <a:lnTo>
                      <a:pt x="22" y="12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14" y="14"/>
                    </a:lnTo>
                    <a:close/>
                    <a:moveTo>
                      <a:pt x="0" y="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" name="Freeform 225"/>
              <p:cNvSpPr>
                <a:spLocks noEditPoints="1"/>
              </p:cNvSpPr>
              <p:nvPr/>
            </p:nvSpPr>
            <p:spPr bwMode="auto">
              <a:xfrm>
                <a:off x="5426" y="2428"/>
                <a:ext cx="20" cy="22"/>
              </a:xfrm>
              <a:custGeom>
                <a:avLst/>
                <a:gdLst>
                  <a:gd name="T0" fmla="*/ 14 w 20"/>
                  <a:gd name="T1" fmla="*/ 16 h 22"/>
                  <a:gd name="T2" fmla="*/ 14 w 20"/>
                  <a:gd name="T3" fmla="*/ 16 h 22"/>
                  <a:gd name="T4" fmla="*/ 16 w 20"/>
                  <a:gd name="T5" fmla="*/ 14 h 22"/>
                  <a:gd name="T6" fmla="*/ 20 w 20"/>
                  <a:gd name="T7" fmla="*/ 14 h 22"/>
                  <a:gd name="T8" fmla="*/ 14 w 20"/>
                  <a:gd name="T9" fmla="*/ 22 h 22"/>
                  <a:gd name="T10" fmla="*/ 14 w 20"/>
                  <a:gd name="T11" fmla="*/ 22 h 22"/>
                  <a:gd name="T12" fmla="*/ 12 w 20"/>
                  <a:gd name="T13" fmla="*/ 18 h 22"/>
                  <a:gd name="T14" fmla="*/ 14 w 20"/>
                  <a:gd name="T15" fmla="*/ 16 h 22"/>
                  <a:gd name="T16" fmla="*/ 14 w 20"/>
                  <a:gd name="T17" fmla="*/ 16 h 22"/>
                  <a:gd name="T18" fmla="*/ 0 w 20"/>
                  <a:gd name="T19" fmla="*/ 6 h 22"/>
                  <a:gd name="T20" fmla="*/ 8 w 20"/>
                  <a:gd name="T21" fmla="*/ 0 h 22"/>
                  <a:gd name="T22" fmla="*/ 8 w 20"/>
                  <a:gd name="T23" fmla="*/ 0 h 22"/>
                  <a:gd name="T24" fmla="*/ 8 w 20"/>
                  <a:gd name="T25" fmla="*/ 4 h 22"/>
                  <a:gd name="T26" fmla="*/ 6 w 20"/>
                  <a:gd name="T27" fmla="*/ 8 h 22"/>
                  <a:gd name="T28" fmla="*/ 6 w 20"/>
                  <a:gd name="T29" fmla="*/ 8 h 22"/>
                  <a:gd name="T30" fmla="*/ 4 w 20"/>
                  <a:gd name="T31" fmla="*/ 8 h 22"/>
                  <a:gd name="T32" fmla="*/ 0 w 20"/>
                  <a:gd name="T33" fmla="*/ 6 h 22"/>
                  <a:gd name="T34" fmla="*/ 0 w 20"/>
                  <a:gd name="T35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2">
                    <a:moveTo>
                      <a:pt x="14" y="16"/>
                    </a:moveTo>
                    <a:lnTo>
                      <a:pt x="14" y="16"/>
                    </a:lnTo>
                    <a:lnTo>
                      <a:pt x="16" y="14"/>
                    </a:lnTo>
                    <a:lnTo>
                      <a:pt x="20" y="14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2" y="18"/>
                    </a:lnTo>
                    <a:lnTo>
                      <a:pt x="14" y="16"/>
                    </a:lnTo>
                    <a:lnTo>
                      <a:pt x="14" y="16"/>
                    </a:lnTo>
                    <a:close/>
                    <a:moveTo>
                      <a:pt x="0" y="6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" name="Freeform 226"/>
              <p:cNvSpPr>
                <a:spLocks noEditPoints="1"/>
              </p:cNvSpPr>
              <p:nvPr/>
            </p:nvSpPr>
            <p:spPr bwMode="auto">
              <a:xfrm>
                <a:off x="5414" y="2412"/>
                <a:ext cx="20" cy="22"/>
              </a:xfrm>
              <a:custGeom>
                <a:avLst/>
                <a:gdLst>
                  <a:gd name="T0" fmla="*/ 12 w 20"/>
                  <a:gd name="T1" fmla="*/ 16 h 22"/>
                  <a:gd name="T2" fmla="*/ 12 w 20"/>
                  <a:gd name="T3" fmla="*/ 16 h 22"/>
                  <a:gd name="T4" fmla="*/ 16 w 20"/>
                  <a:gd name="T5" fmla="*/ 14 h 22"/>
                  <a:gd name="T6" fmla="*/ 20 w 20"/>
                  <a:gd name="T7" fmla="*/ 16 h 22"/>
                  <a:gd name="T8" fmla="*/ 12 w 20"/>
                  <a:gd name="T9" fmla="*/ 22 h 22"/>
                  <a:gd name="T10" fmla="*/ 12 w 20"/>
                  <a:gd name="T11" fmla="*/ 22 h 22"/>
                  <a:gd name="T12" fmla="*/ 10 w 20"/>
                  <a:gd name="T13" fmla="*/ 18 h 22"/>
                  <a:gd name="T14" fmla="*/ 12 w 20"/>
                  <a:gd name="T15" fmla="*/ 16 h 22"/>
                  <a:gd name="T16" fmla="*/ 12 w 20"/>
                  <a:gd name="T17" fmla="*/ 16 h 22"/>
                  <a:gd name="T18" fmla="*/ 0 w 20"/>
                  <a:gd name="T19" fmla="*/ 6 h 22"/>
                  <a:gd name="T20" fmla="*/ 10 w 20"/>
                  <a:gd name="T21" fmla="*/ 0 h 22"/>
                  <a:gd name="T22" fmla="*/ 10 w 20"/>
                  <a:gd name="T23" fmla="*/ 0 h 22"/>
                  <a:gd name="T24" fmla="*/ 10 w 20"/>
                  <a:gd name="T25" fmla="*/ 4 h 22"/>
                  <a:gd name="T26" fmla="*/ 8 w 20"/>
                  <a:gd name="T27" fmla="*/ 8 h 22"/>
                  <a:gd name="T28" fmla="*/ 8 w 20"/>
                  <a:gd name="T29" fmla="*/ 8 h 22"/>
                  <a:gd name="T30" fmla="*/ 4 w 20"/>
                  <a:gd name="T31" fmla="*/ 8 h 22"/>
                  <a:gd name="T32" fmla="*/ 0 w 20"/>
                  <a:gd name="T33" fmla="*/ 6 h 22"/>
                  <a:gd name="T34" fmla="*/ 0 w 20"/>
                  <a:gd name="T35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2">
                    <a:moveTo>
                      <a:pt x="12" y="16"/>
                    </a:moveTo>
                    <a:lnTo>
                      <a:pt x="12" y="16"/>
                    </a:lnTo>
                    <a:lnTo>
                      <a:pt x="16" y="14"/>
                    </a:lnTo>
                    <a:lnTo>
                      <a:pt x="20" y="16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0" y="18"/>
                    </a:lnTo>
                    <a:lnTo>
                      <a:pt x="12" y="16"/>
                    </a:lnTo>
                    <a:lnTo>
                      <a:pt x="12" y="16"/>
                    </a:lnTo>
                    <a:close/>
                    <a:moveTo>
                      <a:pt x="0" y="6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" name="Freeform 227"/>
              <p:cNvSpPr>
                <a:spLocks noEditPoints="1"/>
              </p:cNvSpPr>
              <p:nvPr/>
            </p:nvSpPr>
            <p:spPr bwMode="auto">
              <a:xfrm>
                <a:off x="5406" y="2394"/>
                <a:ext cx="18" cy="24"/>
              </a:xfrm>
              <a:custGeom>
                <a:avLst/>
                <a:gdLst>
                  <a:gd name="T0" fmla="*/ 12 w 18"/>
                  <a:gd name="T1" fmla="*/ 16 h 24"/>
                  <a:gd name="T2" fmla="*/ 12 w 18"/>
                  <a:gd name="T3" fmla="*/ 16 h 24"/>
                  <a:gd name="T4" fmla="*/ 14 w 18"/>
                  <a:gd name="T5" fmla="*/ 16 h 24"/>
                  <a:gd name="T6" fmla="*/ 18 w 18"/>
                  <a:gd name="T7" fmla="*/ 18 h 24"/>
                  <a:gd name="T8" fmla="*/ 8 w 18"/>
                  <a:gd name="T9" fmla="*/ 24 h 24"/>
                  <a:gd name="T10" fmla="*/ 8 w 18"/>
                  <a:gd name="T11" fmla="*/ 24 h 24"/>
                  <a:gd name="T12" fmla="*/ 8 w 18"/>
                  <a:gd name="T13" fmla="*/ 20 h 24"/>
                  <a:gd name="T14" fmla="*/ 12 w 18"/>
                  <a:gd name="T15" fmla="*/ 16 h 24"/>
                  <a:gd name="T16" fmla="*/ 12 w 18"/>
                  <a:gd name="T17" fmla="*/ 16 h 24"/>
                  <a:gd name="T18" fmla="*/ 0 w 18"/>
                  <a:gd name="T19" fmla="*/ 4 h 24"/>
                  <a:gd name="T20" fmla="*/ 10 w 18"/>
                  <a:gd name="T21" fmla="*/ 0 h 24"/>
                  <a:gd name="T22" fmla="*/ 10 w 18"/>
                  <a:gd name="T23" fmla="*/ 0 h 24"/>
                  <a:gd name="T24" fmla="*/ 10 w 18"/>
                  <a:gd name="T25" fmla="*/ 4 h 24"/>
                  <a:gd name="T26" fmla="*/ 8 w 18"/>
                  <a:gd name="T27" fmla="*/ 8 h 24"/>
                  <a:gd name="T28" fmla="*/ 8 w 18"/>
                  <a:gd name="T29" fmla="*/ 8 h 24"/>
                  <a:gd name="T30" fmla="*/ 4 w 18"/>
                  <a:gd name="T31" fmla="*/ 8 h 24"/>
                  <a:gd name="T32" fmla="*/ 0 w 18"/>
                  <a:gd name="T33" fmla="*/ 4 h 24"/>
                  <a:gd name="T34" fmla="*/ 0 w 18"/>
                  <a:gd name="T35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4">
                    <a:moveTo>
                      <a:pt x="12" y="16"/>
                    </a:moveTo>
                    <a:lnTo>
                      <a:pt x="12" y="16"/>
                    </a:lnTo>
                    <a:lnTo>
                      <a:pt x="14" y="16"/>
                    </a:lnTo>
                    <a:lnTo>
                      <a:pt x="18" y="1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12" y="16"/>
                    </a:lnTo>
                    <a:lnTo>
                      <a:pt x="12" y="16"/>
                    </a:lnTo>
                    <a:close/>
                    <a:moveTo>
                      <a:pt x="0" y="4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" name="Freeform 228"/>
              <p:cNvSpPr>
                <a:spLocks noEditPoints="1"/>
              </p:cNvSpPr>
              <p:nvPr/>
            </p:nvSpPr>
            <p:spPr bwMode="auto">
              <a:xfrm>
                <a:off x="5402" y="2376"/>
                <a:ext cx="14" cy="22"/>
              </a:xfrm>
              <a:custGeom>
                <a:avLst/>
                <a:gdLst>
                  <a:gd name="T0" fmla="*/ 8 w 14"/>
                  <a:gd name="T1" fmla="*/ 16 h 22"/>
                  <a:gd name="T2" fmla="*/ 8 w 14"/>
                  <a:gd name="T3" fmla="*/ 16 h 22"/>
                  <a:gd name="T4" fmla="*/ 12 w 14"/>
                  <a:gd name="T5" fmla="*/ 16 h 22"/>
                  <a:gd name="T6" fmla="*/ 14 w 14"/>
                  <a:gd name="T7" fmla="*/ 18 h 22"/>
                  <a:gd name="T8" fmla="*/ 4 w 14"/>
                  <a:gd name="T9" fmla="*/ 22 h 22"/>
                  <a:gd name="T10" fmla="*/ 4 w 14"/>
                  <a:gd name="T11" fmla="*/ 22 h 22"/>
                  <a:gd name="T12" fmla="*/ 6 w 14"/>
                  <a:gd name="T13" fmla="*/ 18 h 22"/>
                  <a:gd name="T14" fmla="*/ 8 w 14"/>
                  <a:gd name="T15" fmla="*/ 16 h 22"/>
                  <a:gd name="T16" fmla="*/ 8 w 14"/>
                  <a:gd name="T17" fmla="*/ 16 h 22"/>
                  <a:gd name="T18" fmla="*/ 0 w 14"/>
                  <a:gd name="T19" fmla="*/ 2 h 22"/>
                  <a:gd name="T20" fmla="*/ 8 w 14"/>
                  <a:gd name="T21" fmla="*/ 0 h 22"/>
                  <a:gd name="T22" fmla="*/ 8 w 14"/>
                  <a:gd name="T23" fmla="*/ 0 h 22"/>
                  <a:gd name="T24" fmla="*/ 8 w 14"/>
                  <a:gd name="T25" fmla="*/ 4 h 22"/>
                  <a:gd name="T26" fmla="*/ 6 w 14"/>
                  <a:gd name="T27" fmla="*/ 6 h 22"/>
                  <a:gd name="T28" fmla="*/ 6 w 14"/>
                  <a:gd name="T29" fmla="*/ 6 h 22"/>
                  <a:gd name="T30" fmla="*/ 2 w 14"/>
                  <a:gd name="T31" fmla="*/ 6 h 22"/>
                  <a:gd name="T32" fmla="*/ 0 w 14"/>
                  <a:gd name="T33" fmla="*/ 2 h 22"/>
                  <a:gd name="T34" fmla="*/ 0 w 14"/>
                  <a:gd name="T35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22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8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  <a:moveTo>
                      <a:pt x="0" y="2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" name="Freeform 229"/>
              <p:cNvSpPr>
                <a:spLocks noEditPoints="1"/>
              </p:cNvSpPr>
              <p:nvPr/>
            </p:nvSpPr>
            <p:spPr bwMode="auto">
              <a:xfrm>
                <a:off x="5398" y="2358"/>
                <a:ext cx="12" cy="20"/>
              </a:xfrm>
              <a:custGeom>
                <a:avLst/>
                <a:gdLst>
                  <a:gd name="T0" fmla="*/ 6 w 12"/>
                  <a:gd name="T1" fmla="*/ 14 h 20"/>
                  <a:gd name="T2" fmla="*/ 6 w 12"/>
                  <a:gd name="T3" fmla="*/ 14 h 20"/>
                  <a:gd name="T4" fmla="*/ 10 w 12"/>
                  <a:gd name="T5" fmla="*/ 16 h 20"/>
                  <a:gd name="T6" fmla="*/ 12 w 12"/>
                  <a:gd name="T7" fmla="*/ 18 h 20"/>
                  <a:gd name="T8" fmla="*/ 4 w 12"/>
                  <a:gd name="T9" fmla="*/ 20 h 20"/>
                  <a:gd name="T10" fmla="*/ 4 w 12"/>
                  <a:gd name="T11" fmla="*/ 20 h 20"/>
                  <a:gd name="T12" fmla="*/ 4 w 12"/>
                  <a:gd name="T13" fmla="*/ 16 h 20"/>
                  <a:gd name="T14" fmla="*/ 6 w 12"/>
                  <a:gd name="T15" fmla="*/ 14 h 20"/>
                  <a:gd name="T16" fmla="*/ 6 w 12"/>
                  <a:gd name="T17" fmla="*/ 14 h 20"/>
                  <a:gd name="T18" fmla="*/ 0 w 12"/>
                  <a:gd name="T19" fmla="*/ 0 h 20"/>
                  <a:gd name="T20" fmla="*/ 10 w 12"/>
                  <a:gd name="T21" fmla="*/ 0 h 20"/>
                  <a:gd name="T22" fmla="*/ 10 w 12"/>
                  <a:gd name="T23" fmla="*/ 0 h 20"/>
                  <a:gd name="T24" fmla="*/ 8 w 12"/>
                  <a:gd name="T25" fmla="*/ 2 h 20"/>
                  <a:gd name="T26" fmla="*/ 6 w 12"/>
                  <a:gd name="T27" fmla="*/ 4 h 20"/>
                  <a:gd name="T28" fmla="*/ 6 w 12"/>
                  <a:gd name="T29" fmla="*/ 4 h 20"/>
                  <a:gd name="T30" fmla="*/ 2 w 12"/>
                  <a:gd name="T31" fmla="*/ 4 h 20"/>
                  <a:gd name="T32" fmla="*/ 0 w 12"/>
                  <a:gd name="T33" fmla="*/ 0 h 20"/>
                  <a:gd name="T34" fmla="*/ 0 w 12"/>
                  <a:gd name="T3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20">
                    <a:moveTo>
                      <a:pt x="6" y="14"/>
                    </a:moveTo>
                    <a:lnTo>
                      <a:pt x="6" y="14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16"/>
                    </a:lnTo>
                    <a:lnTo>
                      <a:pt x="6" y="14"/>
                    </a:lnTo>
                    <a:lnTo>
                      <a:pt x="6" y="14"/>
                    </a:lnTo>
                    <a:close/>
                    <a:moveTo>
                      <a:pt x="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" name="Freeform 230"/>
              <p:cNvSpPr>
                <a:spLocks noEditPoints="1"/>
              </p:cNvSpPr>
              <p:nvPr/>
            </p:nvSpPr>
            <p:spPr bwMode="auto">
              <a:xfrm>
                <a:off x="5396" y="2338"/>
                <a:ext cx="12" cy="20"/>
              </a:xfrm>
              <a:custGeom>
                <a:avLst/>
                <a:gdLst>
                  <a:gd name="T0" fmla="*/ 6 w 12"/>
                  <a:gd name="T1" fmla="*/ 14 h 20"/>
                  <a:gd name="T2" fmla="*/ 6 w 12"/>
                  <a:gd name="T3" fmla="*/ 14 h 20"/>
                  <a:gd name="T4" fmla="*/ 10 w 12"/>
                  <a:gd name="T5" fmla="*/ 16 h 20"/>
                  <a:gd name="T6" fmla="*/ 12 w 12"/>
                  <a:gd name="T7" fmla="*/ 20 h 20"/>
                  <a:gd name="T8" fmla="*/ 2 w 12"/>
                  <a:gd name="T9" fmla="*/ 20 h 20"/>
                  <a:gd name="T10" fmla="*/ 2 w 12"/>
                  <a:gd name="T11" fmla="*/ 20 h 20"/>
                  <a:gd name="T12" fmla="*/ 2 w 12"/>
                  <a:gd name="T13" fmla="*/ 16 h 20"/>
                  <a:gd name="T14" fmla="*/ 6 w 12"/>
                  <a:gd name="T15" fmla="*/ 14 h 20"/>
                  <a:gd name="T16" fmla="*/ 6 w 12"/>
                  <a:gd name="T17" fmla="*/ 14 h 20"/>
                  <a:gd name="T18" fmla="*/ 0 w 12"/>
                  <a:gd name="T19" fmla="*/ 0 h 20"/>
                  <a:gd name="T20" fmla="*/ 10 w 12"/>
                  <a:gd name="T21" fmla="*/ 0 h 20"/>
                  <a:gd name="T22" fmla="*/ 10 w 12"/>
                  <a:gd name="T23" fmla="*/ 0 h 20"/>
                  <a:gd name="T24" fmla="*/ 8 w 12"/>
                  <a:gd name="T25" fmla="*/ 4 h 20"/>
                  <a:gd name="T26" fmla="*/ 4 w 12"/>
                  <a:gd name="T27" fmla="*/ 4 h 20"/>
                  <a:gd name="T28" fmla="*/ 4 w 12"/>
                  <a:gd name="T29" fmla="*/ 4 h 20"/>
                  <a:gd name="T30" fmla="*/ 2 w 12"/>
                  <a:gd name="T31" fmla="*/ 4 h 20"/>
                  <a:gd name="T32" fmla="*/ 0 w 12"/>
                  <a:gd name="T33" fmla="*/ 0 h 20"/>
                  <a:gd name="T34" fmla="*/ 0 w 12"/>
                  <a:gd name="T3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20">
                    <a:moveTo>
                      <a:pt x="6" y="14"/>
                    </a:moveTo>
                    <a:lnTo>
                      <a:pt x="6" y="14"/>
                    </a:lnTo>
                    <a:lnTo>
                      <a:pt x="10" y="16"/>
                    </a:lnTo>
                    <a:lnTo>
                      <a:pt x="1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6"/>
                    </a:lnTo>
                    <a:lnTo>
                      <a:pt x="6" y="14"/>
                    </a:lnTo>
                    <a:lnTo>
                      <a:pt x="6" y="14"/>
                    </a:lnTo>
                    <a:close/>
                    <a:moveTo>
                      <a:pt x="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" name="Freeform 231"/>
              <p:cNvSpPr>
                <a:spLocks/>
              </p:cNvSpPr>
              <p:nvPr/>
            </p:nvSpPr>
            <p:spPr bwMode="auto">
              <a:xfrm>
                <a:off x="5396" y="2334"/>
                <a:ext cx="10" cy="4"/>
              </a:xfrm>
              <a:custGeom>
                <a:avLst/>
                <a:gdLst>
                  <a:gd name="T0" fmla="*/ 4 w 10"/>
                  <a:gd name="T1" fmla="*/ 0 h 4"/>
                  <a:gd name="T2" fmla="*/ 4 w 10"/>
                  <a:gd name="T3" fmla="*/ 0 h 4"/>
                  <a:gd name="T4" fmla="*/ 8 w 10"/>
                  <a:gd name="T5" fmla="*/ 0 h 4"/>
                  <a:gd name="T6" fmla="*/ 10 w 10"/>
                  <a:gd name="T7" fmla="*/ 4 h 4"/>
                  <a:gd name="T8" fmla="*/ 0 w 10"/>
                  <a:gd name="T9" fmla="*/ 4 h 4"/>
                  <a:gd name="T10" fmla="*/ 0 w 10"/>
                  <a:gd name="T11" fmla="*/ 4 h 4"/>
                  <a:gd name="T12" fmla="*/ 0 w 10"/>
                  <a:gd name="T13" fmla="*/ 0 h 4"/>
                  <a:gd name="T14" fmla="*/ 4 w 10"/>
                  <a:gd name="T15" fmla="*/ 0 h 4"/>
                  <a:gd name="T16" fmla="*/ 4 w 10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">
                    <a:moveTo>
                      <a:pt x="4" y="0"/>
                    </a:moveTo>
                    <a:lnTo>
                      <a:pt x="4" y="0"/>
                    </a:lnTo>
                    <a:lnTo>
                      <a:pt x="8" y="0"/>
                    </a:lnTo>
                    <a:lnTo>
                      <a:pt x="1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" name="Freeform 232"/>
              <p:cNvSpPr>
                <a:spLocks/>
              </p:cNvSpPr>
              <p:nvPr/>
            </p:nvSpPr>
            <p:spPr bwMode="auto">
              <a:xfrm>
                <a:off x="6094" y="2182"/>
                <a:ext cx="10" cy="4"/>
              </a:xfrm>
              <a:custGeom>
                <a:avLst/>
                <a:gdLst>
                  <a:gd name="T0" fmla="*/ 6 w 10"/>
                  <a:gd name="T1" fmla="*/ 0 h 4"/>
                  <a:gd name="T2" fmla="*/ 6 w 10"/>
                  <a:gd name="T3" fmla="*/ 0 h 4"/>
                  <a:gd name="T4" fmla="*/ 10 w 10"/>
                  <a:gd name="T5" fmla="*/ 0 h 4"/>
                  <a:gd name="T6" fmla="*/ 10 w 10"/>
                  <a:gd name="T7" fmla="*/ 4 h 4"/>
                  <a:gd name="T8" fmla="*/ 0 w 10"/>
                  <a:gd name="T9" fmla="*/ 4 h 4"/>
                  <a:gd name="T10" fmla="*/ 0 w 10"/>
                  <a:gd name="T11" fmla="*/ 4 h 4"/>
                  <a:gd name="T12" fmla="*/ 2 w 10"/>
                  <a:gd name="T13" fmla="*/ 0 h 4"/>
                  <a:gd name="T14" fmla="*/ 6 w 10"/>
                  <a:gd name="T15" fmla="*/ 0 h 4"/>
                  <a:gd name="T16" fmla="*/ 6 w 10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lnTo>
                      <a:pt x="6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" name="Freeform 233"/>
              <p:cNvSpPr>
                <a:spLocks noEditPoints="1"/>
              </p:cNvSpPr>
              <p:nvPr/>
            </p:nvSpPr>
            <p:spPr bwMode="auto">
              <a:xfrm>
                <a:off x="6092" y="2186"/>
                <a:ext cx="12" cy="20"/>
              </a:xfrm>
              <a:custGeom>
                <a:avLst/>
                <a:gdLst>
                  <a:gd name="T0" fmla="*/ 2 w 12"/>
                  <a:gd name="T1" fmla="*/ 0 h 20"/>
                  <a:gd name="T2" fmla="*/ 12 w 12"/>
                  <a:gd name="T3" fmla="*/ 0 h 20"/>
                  <a:gd name="T4" fmla="*/ 12 w 12"/>
                  <a:gd name="T5" fmla="*/ 0 h 20"/>
                  <a:gd name="T6" fmla="*/ 10 w 12"/>
                  <a:gd name="T7" fmla="*/ 4 h 20"/>
                  <a:gd name="T8" fmla="*/ 6 w 12"/>
                  <a:gd name="T9" fmla="*/ 4 h 20"/>
                  <a:gd name="T10" fmla="*/ 6 w 12"/>
                  <a:gd name="T11" fmla="*/ 4 h 20"/>
                  <a:gd name="T12" fmla="*/ 4 w 12"/>
                  <a:gd name="T13" fmla="*/ 4 h 20"/>
                  <a:gd name="T14" fmla="*/ 2 w 12"/>
                  <a:gd name="T15" fmla="*/ 0 h 20"/>
                  <a:gd name="T16" fmla="*/ 2 w 12"/>
                  <a:gd name="T17" fmla="*/ 0 h 20"/>
                  <a:gd name="T18" fmla="*/ 6 w 12"/>
                  <a:gd name="T19" fmla="*/ 16 h 20"/>
                  <a:gd name="T20" fmla="*/ 6 w 12"/>
                  <a:gd name="T21" fmla="*/ 16 h 20"/>
                  <a:gd name="T22" fmla="*/ 8 w 12"/>
                  <a:gd name="T23" fmla="*/ 18 h 20"/>
                  <a:gd name="T24" fmla="*/ 10 w 12"/>
                  <a:gd name="T25" fmla="*/ 20 h 20"/>
                  <a:gd name="T26" fmla="*/ 0 w 12"/>
                  <a:gd name="T27" fmla="*/ 20 h 20"/>
                  <a:gd name="T28" fmla="*/ 0 w 12"/>
                  <a:gd name="T29" fmla="*/ 20 h 20"/>
                  <a:gd name="T30" fmla="*/ 2 w 12"/>
                  <a:gd name="T31" fmla="*/ 16 h 20"/>
                  <a:gd name="T32" fmla="*/ 6 w 12"/>
                  <a:gd name="T33" fmla="*/ 16 h 20"/>
                  <a:gd name="T34" fmla="*/ 6 w 12"/>
                  <a:gd name="T35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20">
                    <a:moveTo>
                      <a:pt x="2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0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  <a:moveTo>
                      <a:pt x="6" y="16"/>
                    </a:moveTo>
                    <a:lnTo>
                      <a:pt x="6" y="16"/>
                    </a:lnTo>
                    <a:lnTo>
                      <a:pt x="8" y="18"/>
                    </a:lnTo>
                    <a:lnTo>
                      <a:pt x="1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" name="Freeform 234"/>
              <p:cNvSpPr>
                <a:spLocks noEditPoints="1"/>
              </p:cNvSpPr>
              <p:nvPr/>
            </p:nvSpPr>
            <p:spPr bwMode="auto">
              <a:xfrm>
                <a:off x="6088" y="2206"/>
                <a:ext cx="14" cy="20"/>
              </a:xfrm>
              <a:custGeom>
                <a:avLst/>
                <a:gdLst>
                  <a:gd name="T0" fmla="*/ 4 w 14"/>
                  <a:gd name="T1" fmla="*/ 0 h 20"/>
                  <a:gd name="T2" fmla="*/ 14 w 14"/>
                  <a:gd name="T3" fmla="*/ 0 h 20"/>
                  <a:gd name="T4" fmla="*/ 14 w 14"/>
                  <a:gd name="T5" fmla="*/ 0 h 20"/>
                  <a:gd name="T6" fmla="*/ 12 w 14"/>
                  <a:gd name="T7" fmla="*/ 4 h 20"/>
                  <a:gd name="T8" fmla="*/ 8 w 14"/>
                  <a:gd name="T9" fmla="*/ 4 h 20"/>
                  <a:gd name="T10" fmla="*/ 8 w 14"/>
                  <a:gd name="T11" fmla="*/ 4 h 20"/>
                  <a:gd name="T12" fmla="*/ 4 w 14"/>
                  <a:gd name="T13" fmla="*/ 2 h 20"/>
                  <a:gd name="T14" fmla="*/ 4 w 14"/>
                  <a:gd name="T15" fmla="*/ 0 h 20"/>
                  <a:gd name="T16" fmla="*/ 4 w 14"/>
                  <a:gd name="T17" fmla="*/ 0 h 20"/>
                  <a:gd name="T18" fmla="*/ 6 w 14"/>
                  <a:gd name="T19" fmla="*/ 14 h 20"/>
                  <a:gd name="T20" fmla="*/ 6 w 14"/>
                  <a:gd name="T21" fmla="*/ 14 h 20"/>
                  <a:gd name="T22" fmla="*/ 8 w 14"/>
                  <a:gd name="T23" fmla="*/ 16 h 20"/>
                  <a:gd name="T24" fmla="*/ 10 w 14"/>
                  <a:gd name="T25" fmla="*/ 20 h 20"/>
                  <a:gd name="T26" fmla="*/ 0 w 14"/>
                  <a:gd name="T27" fmla="*/ 18 h 20"/>
                  <a:gd name="T28" fmla="*/ 0 w 14"/>
                  <a:gd name="T29" fmla="*/ 18 h 20"/>
                  <a:gd name="T30" fmla="*/ 2 w 14"/>
                  <a:gd name="T31" fmla="*/ 16 h 20"/>
                  <a:gd name="T32" fmla="*/ 6 w 14"/>
                  <a:gd name="T33" fmla="*/ 14 h 20"/>
                  <a:gd name="T34" fmla="*/ 6 w 14"/>
                  <a:gd name="T35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20">
                    <a:moveTo>
                      <a:pt x="4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6" y="14"/>
                    </a:moveTo>
                    <a:lnTo>
                      <a:pt x="6" y="14"/>
                    </a:lnTo>
                    <a:lnTo>
                      <a:pt x="8" y="16"/>
                    </a:lnTo>
                    <a:lnTo>
                      <a:pt x="10" y="2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6" y="14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" name="Freeform 235"/>
              <p:cNvSpPr>
                <a:spLocks noEditPoints="1"/>
              </p:cNvSpPr>
              <p:nvPr/>
            </p:nvSpPr>
            <p:spPr bwMode="auto">
              <a:xfrm>
                <a:off x="6082" y="2224"/>
                <a:ext cx="16" cy="22"/>
              </a:xfrm>
              <a:custGeom>
                <a:avLst/>
                <a:gdLst>
                  <a:gd name="T0" fmla="*/ 6 w 16"/>
                  <a:gd name="T1" fmla="*/ 0 h 22"/>
                  <a:gd name="T2" fmla="*/ 16 w 16"/>
                  <a:gd name="T3" fmla="*/ 2 h 22"/>
                  <a:gd name="T4" fmla="*/ 16 w 16"/>
                  <a:gd name="T5" fmla="*/ 2 h 22"/>
                  <a:gd name="T6" fmla="*/ 14 w 16"/>
                  <a:gd name="T7" fmla="*/ 6 h 22"/>
                  <a:gd name="T8" fmla="*/ 10 w 16"/>
                  <a:gd name="T9" fmla="*/ 6 h 22"/>
                  <a:gd name="T10" fmla="*/ 10 w 16"/>
                  <a:gd name="T11" fmla="*/ 6 h 22"/>
                  <a:gd name="T12" fmla="*/ 6 w 16"/>
                  <a:gd name="T13" fmla="*/ 4 h 22"/>
                  <a:gd name="T14" fmla="*/ 6 w 16"/>
                  <a:gd name="T15" fmla="*/ 0 h 22"/>
                  <a:gd name="T16" fmla="*/ 6 w 16"/>
                  <a:gd name="T17" fmla="*/ 0 h 22"/>
                  <a:gd name="T18" fmla="*/ 6 w 16"/>
                  <a:gd name="T19" fmla="*/ 16 h 22"/>
                  <a:gd name="T20" fmla="*/ 6 w 16"/>
                  <a:gd name="T21" fmla="*/ 16 h 22"/>
                  <a:gd name="T22" fmla="*/ 10 w 16"/>
                  <a:gd name="T23" fmla="*/ 18 h 22"/>
                  <a:gd name="T24" fmla="*/ 10 w 16"/>
                  <a:gd name="T25" fmla="*/ 22 h 22"/>
                  <a:gd name="T26" fmla="*/ 0 w 16"/>
                  <a:gd name="T27" fmla="*/ 18 h 22"/>
                  <a:gd name="T28" fmla="*/ 0 w 16"/>
                  <a:gd name="T29" fmla="*/ 18 h 22"/>
                  <a:gd name="T30" fmla="*/ 2 w 16"/>
                  <a:gd name="T31" fmla="*/ 16 h 22"/>
                  <a:gd name="T32" fmla="*/ 6 w 16"/>
                  <a:gd name="T33" fmla="*/ 16 h 22"/>
                  <a:gd name="T34" fmla="*/ 6 w 16"/>
                  <a:gd name="T3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22">
                    <a:moveTo>
                      <a:pt x="6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4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  <a:moveTo>
                      <a:pt x="6" y="16"/>
                    </a:moveTo>
                    <a:lnTo>
                      <a:pt x="6" y="16"/>
                    </a:lnTo>
                    <a:lnTo>
                      <a:pt x="10" y="18"/>
                    </a:lnTo>
                    <a:lnTo>
                      <a:pt x="10" y="2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" name="Freeform 236"/>
              <p:cNvSpPr>
                <a:spLocks noEditPoints="1"/>
              </p:cNvSpPr>
              <p:nvPr/>
            </p:nvSpPr>
            <p:spPr bwMode="auto">
              <a:xfrm>
                <a:off x="6074" y="2242"/>
                <a:ext cx="18" cy="24"/>
              </a:xfrm>
              <a:custGeom>
                <a:avLst/>
                <a:gdLst>
                  <a:gd name="T0" fmla="*/ 8 w 18"/>
                  <a:gd name="T1" fmla="*/ 0 h 24"/>
                  <a:gd name="T2" fmla="*/ 18 w 18"/>
                  <a:gd name="T3" fmla="*/ 4 h 24"/>
                  <a:gd name="T4" fmla="*/ 18 w 18"/>
                  <a:gd name="T5" fmla="*/ 4 h 24"/>
                  <a:gd name="T6" fmla="*/ 14 w 18"/>
                  <a:gd name="T7" fmla="*/ 8 h 24"/>
                  <a:gd name="T8" fmla="*/ 10 w 18"/>
                  <a:gd name="T9" fmla="*/ 8 h 24"/>
                  <a:gd name="T10" fmla="*/ 10 w 18"/>
                  <a:gd name="T11" fmla="*/ 8 h 24"/>
                  <a:gd name="T12" fmla="*/ 8 w 18"/>
                  <a:gd name="T13" fmla="*/ 4 h 24"/>
                  <a:gd name="T14" fmla="*/ 8 w 18"/>
                  <a:gd name="T15" fmla="*/ 0 h 24"/>
                  <a:gd name="T16" fmla="*/ 8 w 18"/>
                  <a:gd name="T17" fmla="*/ 0 h 24"/>
                  <a:gd name="T18" fmla="*/ 6 w 18"/>
                  <a:gd name="T19" fmla="*/ 16 h 24"/>
                  <a:gd name="T20" fmla="*/ 6 w 18"/>
                  <a:gd name="T21" fmla="*/ 16 h 24"/>
                  <a:gd name="T22" fmla="*/ 10 w 18"/>
                  <a:gd name="T23" fmla="*/ 20 h 24"/>
                  <a:gd name="T24" fmla="*/ 8 w 18"/>
                  <a:gd name="T25" fmla="*/ 24 h 24"/>
                  <a:gd name="T26" fmla="*/ 0 w 18"/>
                  <a:gd name="T27" fmla="*/ 18 h 24"/>
                  <a:gd name="T28" fmla="*/ 0 w 18"/>
                  <a:gd name="T29" fmla="*/ 18 h 24"/>
                  <a:gd name="T30" fmla="*/ 2 w 18"/>
                  <a:gd name="T31" fmla="*/ 16 h 24"/>
                  <a:gd name="T32" fmla="*/ 6 w 18"/>
                  <a:gd name="T33" fmla="*/ 16 h 24"/>
                  <a:gd name="T34" fmla="*/ 6 w 18"/>
                  <a:gd name="T35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4">
                    <a:moveTo>
                      <a:pt x="8" y="0"/>
                    </a:moveTo>
                    <a:lnTo>
                      <a:pt x="18" y="4"/>
                    </a:lnTo>
                    <a:lnTo>
                      <a:pt x="18" y="4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6" y="16"/>
                    </a:moveTo>
                    <a:lnTo>
                      <a:pt x="6" y="16"/>
                    </a:lnTo>
                    <a:lnTo>
                      <a:pt x="10" y="20"/>
                    </a:lnTo>
                    <a:lnTo>
                      <a:pt x="8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" name="Freeform 237"/>
              <p:cNvSpPr>
                <a:spLocks noEditPoints="1"/>
              </p:cNvSpPr>
              <p:nvPr/>
            </p:nvSpPr>
            <p:spPr bwMode="auto">
              <a:xfrm>
                <a:off x="6064" y="2260"/>
                <a:ext cx="18" cy="22"/>
              </a:xfrm>
              <a:custGeom>
                <a:avLst/>
                <a:gdLst>
                  <a:gd name="T0" fmla="*/ 10 w 18"/>
                  <a:gd name="T1" fmla="*/ 0 h 22"/>
                  <a:gd name="T2" fmla="*/ 18 w 18"/>
                  <a:gd name="T3" fmla="*/ 6 h 22"/>
                  <a:gd name="T4" fmla="*/ 18 w 18"/>
                  <a:gd name="T5" fmla="*/ 6 h 22"/>
                  <a:gd name="T6" fmla="*/ 16 w 18"/>
                  <a:gd name="T7" fmla="*/ 8 h 22"/>
                  <a:gd name="T8" fmla="*/ 12 w 18"/>
                  <a:gd name="T9" fmla="*/ 8 h 22"/>
                  <a:gd name="T10" fmla="*/ 12 w 18"/>
                  <a:gd name="T11" fmla="*/ 8 h 22"/>
                  <a:gd name="T12" fmla="*/ 10 w 18"/>
                  <a:gd name="T13" fmla="*/ 4 h 22"/>
                  <a:gd name="T14" fmla="*/ 10 w 18"/>
                  <a:gd name="T15" fmla="*/ 0 h 22"/>
                  <a:gd name="T16" fmla="*/ 10 w 18"/>
                  <a:gd name="T17" fmla="*/ 0 h 22"/>
                  <a:gd name="T18" fmla="*/ 8 w 18"/>
                  <a:gd name="T19" fmla="*/ 16 h 22"/>
                  <a:gd name="T20" fmla="*/ 8 w 18"/>
                  <a:gd name="T21" fmla="*/ 16 h 22"/>
                  <a:gd name="T22" fmla="*/ 10 w 18"/>
                  <a:gd name="T23" fmla="*/ 20 h 22"/>
                  <a:gd name="T24" fmla="*/ 8 w 18"/>
                  <a:gd name="T25" fmla="*/ 22 h 22"/>
                  <a:gd name="T26" fmla="*/ 0 w 18"/>
                  <a:gd name="T27" fmla="*/ 18 h 22"/>
                  <a:gd name="T28" fmla="*/ 0 w 18"/>
                  <a:gd name="T29" fmla="*/ 18 h 22"/>
                  <a:gd name="T30" fmla="*/ 4 w 18"/>
                  <a:gd name="T31" fmla="*/ 16 h 22"/>
                  <a:gd name="T32" fmla="*/ 8 w 18"/>
                  <a:gd name="T33" fmla="*/ 16 h 22"/>
                  <a:gd name="T34" fmla="*/ 8 w 18"/>
                  <a:gd name="T3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2">
                    <a:moveTo>
                      <a:pt x="10" y="0"/>
                    </a:moveTo>
                    <a:lnTo>
                      <a:pt x="18" y="6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  <a:moveTo>
                      <a:pt x="8" y="16"/>
                    </a:moveTo>
                    <a:lnTo>
                      <a:pt x="8" y="16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" name="Freeform 238"/>
              <p:cNvSpPr>
                <a:spLocks noEditPoints="1"/>
              </p:cNvSpPr>
              <p:nvPr/>
            </p:nvSpPr>
            <p:spPr bwMode="auto">
              <a:xfrm>
                <a:off x="6052" y="2278"/>
                <a:ext cx="20" cy="20"/>
              </a:xfrm>
              <a:custGeom>
                <a:avLst/>
                <a:gdLst>
                  <a:gd name="T0" fmla="*/ 12 w 20"/>
                  <a:gd name="T1" fmla="*/ 0 h 20"/>
                  <a:gd name="T2" fmla="*/ 20 w 20"/>
                  <a:gd name="T3" fmla="*/ 4 h 20"/>
                  <a:gd name="T4" fmla="*/ 20 w 20"/>
                  <a:gd name="T5" fmla="*/ 4 h 20"/>
                  <a:gd name="T6" fmla="*/ 18 w 20"/>
                  <a:gd name="T7" fmla="*/ 6 h 20"/>
                  <a:gd name="T8" fmla="*/ 14 w 20"/>
                  <a:gd name="T9" fmla="*/ 6 h 20"/>
                  <a:gd name="T10" fmla="*/ 14 w 20"/>
                  <a:gd name="T11" fmla="*/ 6 h 20"/>
                  <a:gd name="T12" fmla="*/ 12 w 20"/>
                  <a:gd name="T13" fmla="*/ 2 h 20"/>
                  <a:gd name="T14" fmla="*/ 12 w 20"/>
                  <a:gd name="T15" fmla="*/ 0 h 20"/>
                  <a:gd name="T16" fmla="*/ 12 w 20"/>
                  <a:gd name="T17" fmla="*/ 0 h 20"/>
                  <a:gd name="T18" fmla="*/ 6 w 20"/>
                  <a:gd name="T19" fmla="*/ 14 h 20"/>
                  <a:gd name="T20" fmla="*/ 6 w 20"/>
                  <a:gd name="T21" fmla="*/ 14 h 20"/>
                  <a:gd name="T22" fmla="*/ 8 w 20"/>
                  <a:gd name="T23" fmla="*/ 18 h 20"/>
                  <a:gd name="T24" fmla="*/ 6 w 20"/>
                  <a:gd name="T25" fmla="*/ 20 h 20"/>
                  <a:gd name="T26" fmla="*/ 0 w 20"/>
                  <a:gd name="T27" fmla="*/ 14 h 20"/>
                  <a:gd name="T28" fmla="*/ 0 w 20"/>
                  <a:gd name="T29" fmla="*/ 14 h 20"/>
                  <a:gd name="T30" fmla="*/ 4 w 20"/>
                  <a:gd name="T31" fmla="*/ 12 h 20"/>
                  <a:gd name="T32" fmla="*/ 6 w 20"/>
                  <a:gd name="T33" fmla="*/ 14 h 20"/>
                  <a:gd name="T34" fmla="*/ 6 w 20"/>
                  <a:gd name="T35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12" y="0"/>
                    </a:moveTo>
                    <a:lnTo>
                      <a:pt x="20" y="4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  <a:moveTo>
                      <a:pt x="6" y="14"/>
                    </a:moveTo>
                    <a:lnTo>
                      <a:pt x="6" y="14"/>
                    </a:lnTo>
                    <a:lnTo>
                      <a:pt x="8" y="18"/>
                    </a:lnTo>
                    <a:lnTo>
                      <a:pt x="6" y="2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" name="Freeform 239"/>
              <p:cNvSpPr>
                <a:spLocks noEditPoints="1"/>
              </p:cNvSpPr>
              <p:nvPr/>
            </p:nvSpPr>
            <p:spPr bwMode="auto">
              <a:xfrm>
                <a:off x="6038" y="2292"/>
                <a:ext cx="20" cy="20"/>
              </a:xfrm>
              <a:custGeom>
                <a:avLst/>
                <a:gdLst>
                  <a:gd name="T0" fmla="*/ 14 w 20"/>
                  <a:gd name="T1" fmla="*/ 0 h 20"/>
                  <a:gd name="T2" fmla="*/ 20 w 20"/>
                  <a:gd name="T3" fmla="*/ 6 h 20"/>
                  <a:gd name="T4" fmla="*/ 20 w 20"/>
                  <a:gd name="T5" fmla="*/ 6 h 20"/>
                  <a:gd name="T6" fmla="*/ 18 w 20"/>
                  <a:gd name="T7" fmla="*/ 8 h 20"/>
                  <a:gd name="T8" fmla="*/ 14 w 20"/>
                  <a:gd name="T9" fmla="*/ 6 h 20"/>
                  <a:gd name="T10" fmla="*/ 14 w 20"/>
                  <a:gd name="T11" fmla="*/ 6 h 20"/>
                  <a:gd name="T12" fmla="*/ 12 w 20"/>
                  <a:gd name="T13" fmla="*/ 4 h 20"/>
                  <a:gd name="T14" fmla="*/ 14 w 20"/>
                  <a:gd name="T15" fmla="*/ 0 h 20"/>
                  <a:gd name="T16" fmla="*/ 14 w 20"/>
                  <a:gd name="T17" fmla="*/ 0 h 20"/>
                  <a:gd name="T18" fmla="*/ 6 w 20"/>
                  <a:gd name="T19" fmla="*/ 14 h 20"/>
                  <a:gd name="T20" fmla="*/ 6 w 20"/>
                  <a:gd name="T21" fmla="*/ 14 h 20"/>
                  <a:gd name="T22" fmla="*/ 6 w 20"/>
                  <a:gd name="T23" fmla="*/ 16 h 20"/>
                  <a:gd name="T24" fmla="*/ 4 w 20"/>
                  <a:gd name="T25" fmla="*/ 20 h 20"/>
                  <a:gd name="T26" fmla="*/ 0 w 20"/>
                  <a:gd name="T27" fmla="*/ 12 h 20"/>
                  <a:gd name="T28" fmla="*/ 0 w 20"/>
                  <a:gd name="T29" fmla="*/ 12 h 20"/>
                  <a:gd name="T30" fmla="*/ 2 w 20"/>
                  <a:gd name="T31" fmla="*/ 12 h 20"/>
                  <a:gd name="T32" fmla="*/ 6 w 20"/>
                  <a:gd name="T33" fmla="*/ 14 h 20"/>
                  <a:gd name="T34" fmla="*/ 6 w 20"/>
                  <a:gd name="T35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0">
                    <a:moveTo>
                      <a:pt x="14" y="0"/>
                    </a:moveTo>
                    <a:lnTo>
                      <a:pt x="20" y="6"/>
                    </a:lnTo>
                    <a:lnTo>
                      <a:pt x="20" y="6"/>
                    </a:lnTo>
                    <a:lnTo>
                      <a:pt x="18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  <a:moveTo>
                      <a:pt x="6" y="14"/>
                    </a:moveTo>
                    <a:lnTo>
                      <a:pt x="6" y="14"/>
                    </a:lnTo>
                    <a:lnTo>
                      <a:pt x="6" y="16"/>
                    </a:lnTo>
                    <a:lnTo>
                      <a:pt x="4" y="2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6" y="14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" name="Freeform 240"/>
              <p:cNvSpPr>
                <a:spLocks noEditPoints="1"/>
              </p:cNvSpPr>
              <p:nvPr/>
            </p:nvSpPr>
            <p:spPr bwMode="auto">
              <a:xfrm>
                <a:off x="6020" y="2304"/>
                <a:ext cx="22" cy="16"/>
              </a:xfrm>
              <a:custGeom>
                <a:avLst/>
                <a:gdLst>
                  <a:gd name="T0" fmla="*/ 18 w 22"/>
                  <a:gd name="T1" fmla="*/ 0 h 16"/>
                  <a:gd name="T2" fmla="*/ 22 w 22"/>
                  <a:gd name="T3" fmla="*/ 8 h 16"/>
                  <a:gd name="T4" fmla="*/ 22 w 22"/>
                  <a:gd name="T5" fmla="*/ 8 h 16"/>
                  <a:gd name="T6" fmla="*/ 18 w 22"/>
                  <a:gd name="T7" fmla="*/ 8 h 16"/>
                  <a:gd name="T8" fmla="*/ 16 w 22"/>
                  <a:gd name="T9" fmla="*/ 6 h 16"/>
                  <a:gd name="T10" fmla="*/ 16 w 22"/>
                  <a:gd name="T11" fmla="*/ 6 h 16"/>
                  <a:gd name="T12" fmla="*/ 16 w 22"/>
                  <a:gd name="T13" fmla="*/ 2 h 16"/>
                  <a:gd name="T14" fmla="*/ 18 w 22"/>
                  <a:gd name="T15" fmla="*/ 0 h 16"/>
                  <a:gd name="T16" fmla="*/ 18 w 22"/>
                  <a:gd name="T17" fmla="*/ 0 h 16"/>
                  <a:gd name="T18" fmla="*/ 6 w 22"/>
                  <a:gd name="T19" fmla="*/ 10 h 16"/>
                  <a:gd name="T20" fmla="*/ 6 w 22"/>
                  <a:gd name="T21" fmla="*/ 10 h 16"/>
                  <a:gd name="T22" fmla="*/ 6 w 22"/>
                  <a:gd name="T23" fmla="*/ 14 h 16"/>
                  <a:gd name="T24" fmla="*/ 2 w 22"/>
                  <a:gd name="T25" fmla="*/ 16 h 16"/>
                  <a:gd name="T26" fmla="*/ 0 w 22"/>
                  <a:gd name="T27" fmla="*/ 8 h 16"/>
                  <a:gd name="T28" fmla="*/ 0 w 22"/>
                  <a:gd name="T29" fmla="*/ 8 h 16"/>
                  <a:gd name="T30" fmla="*/ 4 w 22"/>
                  <a:gd name="T31" fmla="*/ 8 h 16"/>
                  <a:gd name="T32" fmla="*/ 6 w 22"/>
                  <a:gd name="T33" fmla="*/ 10 h 16"/>
                  <a:gd name="T34" fmla="*/ 6 w 22"/>
                  <a:gd name="T35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18" y="0"/>
                    </a:moveTo>
                    <a:lnTo>
                      <a:pt x="22" y="8"/>
                    </a:lnTo>
                    <a:lnTo>
                      <a:pt x="22" y="8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  <a:moveTo>
                      <a:pt x="6" y="10"/>
                    </a:moveTo>
                    <a:lnTo>
                      <a:pt x="6" y="10"/>
                    </a:lnTo>
                    <a:lnTo>
                      <a:pt x="6" y="14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" name="Freeform 241"/>
              <p:cNvSpPr>
                <a:spLocks noEditPoints="1"/>
              </p:cNvSpPr>
              <p:nvPr/>
            </p:nvSpPr>
            <p:spPr bwMode="auto">
              <a:xfrm>
                <a:off x="6002" y="2312"/>
                <a:ext cx="20" cy="10"/>
              </a:xfrm>
              <a:custGeom>
                <a:avLst/>
                <a:gdLst>
                  <a:gd name="T0" fmla="*/ 18 w 20"/>
                  <a:gd name="T1" fmla="*/ 0 h 10"/>
                  <a:gd name="T2" fmla="*/ 20 w 20"/>
                  <a:gd name="T3" fmla="*/ 8 h 10"/>
                  <a:gd name="T4" fmla="*/ 20 w 20"/>
                  <a:gd name="T5" fmla="*/ 8 h 10"/>
                  <a:gd name="T6" fmla="*/ 16 w 20"/>
                  <a:gd name="T7" fmla="*/ 8 h 10"/>
                  <a:gd name="T8" fmla="*/ 14 w 20"/>
                  <a:gd name="T9" fmla="*/ 6 h 10"/>
                  <a:gd name="T10" fmla="*/ 14 w 20"/>
                  <a:gd name="T11" fmla="*/ 6 h 10"/>
                  <a:gd name="T12" fmla="*/ 16 w 20"/>
                  <a:gd name="T13" fmla="*/ 2 h 10"/>
                  <a:gd name="T14" fmla="*/ 18 w 20"/>
                  <a:gd name="T15" fmla="*/ 0 h 10"/>
                  <a:gd name="T16" fmla="*/ 18 w 20"/>
                  <a:gd name="T17" fmla="*/ 0 h 10"/>
                  <a:gd name="T18" fmla="*/ 4 w 20"/>
                  <a:gd name="T19" fmla="*/ 6 h 10"/>
                  <a:gd name="T20" fmla="*/ 4 w 20"/>
                  <a:gd name="T21" fmla="*/ 6 h 10"/>
                  <a:gd name="T22" fmla="*/ 4 w 20"/>
                  <a:gd name="T23" fmla="*/ 10 h 10"/>
                  <a:gd name="T24" fmla="*/ 0 w 20"/>
                  <a:gd name="T25" fmla="*/ 10 h 10"/>
                  <a:gd name="T26" fmla="*/ 0 w 20"/>
                  <a:gd name="T27" fmla="*/ 0 h 10"/>
                  <a:gd name="T28" fmla="*/ 0 w 20"/>
                  <a:gd name="T29" fmla="*/ 0 h 10"/>
                  <a:gd name="T30" fmla="*/ 4 w 20"/>
                  <a:gd name="T31" fmla="*/ 2 h 10"/>
                  <a:gd name="T32" fmla="*/ 4 w 20"/>
                  <a:gd name="T33" fmla="*/ 6 h 10"/>
                  <a:gd name="T34" fmla="*/ 4 w 20"/>
                  <a:gd name="T3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10">
                    <a:moveTo>
                      <a:pt x="18" y="0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  <a:moveTo>
                      <a:pt x="4" y="6"/>
                    </a:moveTo>
                    <a:lnTo>
                      <a:pt x="4" y="6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" name="Freeform 242"/>
              <p:cNvSpPr>
                <a:spLocks noEditPoints="1"/>
              </p:cNvSpPr>
              <p:nvPr/>
            </p:nvSpPr>
            <p:spPr bwMode="auto">
              <a:xfrm>
                <a:off x="5980" y="2308"/>
                <a:ext cx="22" cy="14"/>
              </a:xfrm>
              <a:custGeom>
                <a:avLst/>
                <a:gdLst>
                  <a:gd name="T0" fmla="*/ 22 w 22"/>
                  <a:gd name="T1" fmla="*/ 4 h 14"/>
                  <a:gd name="T2" fmla="*/ 22 w 22"/>
                  <a:gd name="T3" fmla="*/ 14 h 14"/>
                  <a:gd name="T4" fmla="*/ 22 w 22"/>
                  <a:gd name="T5" fmla="*/ 14 h 14"/>
                  <a:gd name="T6" fmla="*/ 18 w 22"/>
                  <a:gd name="T7" fmla="*/ 14 h 14"/>
                  <a:gd name="T8" fmla="*/ 16 w 22"/>
                  <a:gd name="T9" fmla="*/ 10 h 14"/>
                  <a:gd name="T10" fmla="*/ 16 w 22"/>
                  <a:gd name="T11" fmla="*/ 10 h 14"/>
                  <a:gd name="T12" fmla="*/ 18 w 22"/>
                  <a:gd name="T13" fmla="*/ 6 h 14"/>
                  <a:gd name="T14" fmla="*/ 22 w 22"/>
                  <a:gd name="T15" fmla="*/ 4 h 14"/>
                  <a:gd name="T16" fmla="*/ 22 w 22"/>
                  <a:gd name="T17" fmla="*/ 4 h 14"/>
                  <a:gd name="T18" fmla="*/ 8 w 22"/>
                  <a:gd name="T19" fmla="*/ 8 h 14"/>
                  <a:gd name="T20" fmla="*/ 8 w 22"/>
                  <a:gd name="T21" fmla="*/ 8 h 14"/>
                  <a:gd name="T22" fmla="*/ 4 w 22"/>
                  <a:gd name="T23" fmla="*/ 10 h 14"/>
                  <a:gd name="T24" fmla="*/ 0 w 22"/>
                  <a:gd name="T25" fmla="*/ 10 h 14"/>
                  <a:gd name="T26" fmla="*/ 4 w 22"/>
                  <a:gd name="T27" fmla="*/ 0 h 14"/>
                  <a:gd name="T28" fmla="*/ 4 w 22"/>
                  <a:gd name="T29" fmla="*/ 0 h 14"/>
                  <a:gd name="T30" fmla="*/ 6 w 22"/>
                  <a:gd name="T31" fmla="*/ 4 h 14"/>
                  <a:gd name="T32" fmla="*/ 8 w 22"/>
                  <a:gd name="T33" fmla="*/ 8 h 14"/>
                  <a:gd name="T34" fmla="*/ 8 w 22"/>
                  <a:gd name="T3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4">
                    <a:moveTo>
                      <a:pt x="22" y="4"/>
                    </a:moveTo>
                    <a:lnTo>
                      <a:pt x="22" y="14"/>
                    </a:lnTo>
                    <a:lnTo>
                      <a:pt x="22" y="14"/>
                    </a:lnTo>
                    <a:lnTo>
                      <a:pt x="18" y="14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8" y="6"/>
                    </a:lnTo>
                    <a:lnTo>
                      <a:pt x="22" y="4"/>
                    </a:lnTo>
                    <a:lnTo>
                      <a:pt x="22" y="4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4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" name="Freeform 243"/>
              <p:cNvSpPr>
                <a:spLocks noEditPoints="1"/>
              </p:cNvSpPr>
              <p:nvPr/>
            </p:nvSpPr>
            <p:spPr bwMode="auto">
              <a:xfrm>
                <a:off x="5962" y="2298"/>
                <a:ext cx="22" cy="20"/>
              </a:xfrm>
              <a:custGeom>
                <a:avLst/>
                <a:gdLst>
                  <a:gd name="T0" fmla="*/ 22 w 22"/>
                  <a:gd name="T1" fmla="*/ 10 h 20"/>
                  <a:gd name="T2" fmla="*/ 18 w 22"/>
                  <a:gd name="T3" fmla="*/ 20 h 20"/>
                  <a:gd name="T4" fmla="*/ 18 w 22"/>
                  <a:gd name="T5" fmla="*/ 20 h 20"/>
                  <a:gd name="T6" fmla="*/ 16 w 22"/>
                  <a:gd name="T7" fmla="*/ 18 h 20"/>
                  <a:gd name="T8" fmla="*/ 16 w 22"/>
                  <a:gd name="T9" fmla="*/ 14 h 20"/>
                  <a:gd name="T10" fmla="*/ 16 w 22"/>
                  <a:gd name="T11" fmla="*/ 14 h 20"/>
                  <a:gd name="T12" fmla="*/ 18 w 22"/>
                  <a:gd name="T13" fmla="*/ 10 h 20"/>
                  <a:gd name="T14" fmla="*/ 22 w 22"/>
                  <a:gd name="T15" fmla="*/ 10 h 20"/>
                  <a:gd name="T16" fmla="*/ 22 w 22"/>
                  <a:gd name="T17" fmla="*/ 10 h 20"/>
                  <a:gd name="T18" fmla="*/ 8 w 22"/>
                  <a:gd name="T19" fmla="*/ 8 h 20"/>
                  <a:gd name="T20" fmla="*/ 8 w 22"/>
                  <a:gd name="T21" fmla="*/ 8 h 20"/>
                  <a:gd name="T22" fmla="*/ 4 w 22"/>
                  <a:gd name="T23" fmla="*/ 10 h 20"/>
                  <a:gd name="T24" fmla="*/ 0 w 22"/>
                  <a:gd name="T25" fmla="*/ 8 h 20"/>
                  <a:gd name="T26" fmla="*/ 6 w 22"/>
                  <a:gd name="T27" fmla="*/ 0 h 20"/>
                  <a:gd name="T28" fmla="*/ 6 w 22"/>
                  <a:gd name="T29" fmla="*/ 0 h 20"/>
                  <a:gd name="T30" fmla="*/ 8 w 22"/>
                  <a:gd name="T31" fmla="*/ 4 h 20"/>
                  <a:gd name="T32" fmla="*/ 8 w 22"/>
                  <a:gd name="T33" fmla="*/ 8 h 20"/>
                  <a:gd name="T34" fmla="*/ 8 w 22"/>
                  <a:gd name="T35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20">
                    <a:moveTo>
                      <a:pt x="22" y="10"/>
                    </a:moveTo>
                    <a:lnTo>
                      <a:pt x="18" y="20"/>
                    </a:lnTo>
                    <a:lnTo>
                      <a:pt x="18" y="20"/>
                    </a:lnTo>
                    <a:lnTo>
                      <a:pt x="16" y="18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4" y="10"/>
                    </a:lnTo>
                    <a:lnTo>
                      <a:pt x="0" y="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5" name="Freeform 244"/>
              <p:cNvSpPr>
                <a:spLocks noEditPoints="1"/>
              </p:cNvSpPr>
              <p:nvPr/>
            </p:nvSpPr>
            <p:spPr bwMode="auto">
              <a:xfrm>
                <a:off x="5948" y="2284"/>
                <a:ext cx="20" cy="22"/>
              </a:xfrm>
              <a:custGeom>
                <a:avLst/>
                <a:gdLst>
                  <a:gd name="T0" fmla="*/ 20 w 20"/>
                  <a:gd name="T1" fmla="*/ 14 h 22"/>
                  <a:gd name="T2" fmla="*/ 14 w 20"/>
                  <a:gd name="T3" fmla="*/ 22 h 22"/>
                  <a:gd name="T4" fmla="*/ 14 w 20"/>
                  <a:gd name="T5" fmla="*/ 22 h 22"/>
                  <a:gd name="T6" fmla="*/ 12 w 20"/>
                  <a:gd name="T7" fmla="*/ 18 h 22"/>
                  <a:gd name="T8" fmla="*/ 14 w 20"/>
                  <a:gd name="T9" fmla="*/ 16 h 22"/>
                  <a:gd name="T10" fmla="*/ 14 w 20"/>
                  <a:gd name="T11" fmla="*/ 16 h 22"/>
                  <a:gd name="T12" fmla="*/ 18 w 20"/>
                  <a:gd name="T13" fmla="*/ 14 h 22"/>
                  <a:gd name="T14" fmla="*/ 20 w 20"/>
                  <a:gd name="T15" fmla="*/ 14 h 22"/>
                  <a:gd name="T16" fmla="*/ 20 w 20"/>
                  <a:gd name="T17" fmla="*/ 14 h 22"/>
                  <a:gd name="T18" fmla="*/ 8 w 20"/>
                  <a:gd name="T19" fmla="*/ 8 h 22"/>
                  <a:gd name="T20" fmla="*/ 8 w 20"/>
                  <a:gd name="T21" fmla="*/ 8 h 22"/>
                  <a:gd name="T22" fmla="*/ 4 w 20"/>
                  <a:gd name="T23" fmla="*/ 8 h 22"/>
                  <a:gd name="T24" fmla="*/ 0 w 20"/>
                  <a:gd name="T25" fmla="*/ 6 h 22"/>
                  <a:gd name="T26" fmla="*/ 8 w 20"/>
                  <a:gd name="T27" fmla="*/ 0 h 22"/>
                  <a:gd name="T28" fmla="*/ 8 w 20"/>
                  <a:gd name="T29" fmla="*/ 0 h 22"/>
                  <a:gd name="T30" fmla="*/ 10 w 20"/>
                  <a:gd name="T31" fmla="*/ 4 h 22"/>
                  <a:gd name="T32" fmla="*/ 8 w 20"/>
                  <a:gd name="T33" fmla="*/ 8 h 22"/>
                  <a:gd name="T34" fmla="*/ 8 w 20"/>
                  <a:gd name="T35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2">
                    <a:moveTo>
                      <a:pt x="20" y="14"/>
                    </a:moveTo>
                    <a:lnTo>
                      <a:pt x="14" y="22"/>
                    </a:lnTo>
                    <a:lnTo>
                      <a:pt x="14" y="22"/>
                    </a:lnTo>
                    <a:lnTo>
                      <a:pt x="12" y="18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0" y="14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6" name="Freeform 245"/>
              <p:cNvSpPr>
                <a:spLocks noEditPoints="1"/>
              </p:cNvSpPr>
              <p:nvPr/>
            </p:nvSpPr>
            <p:spPr bwMode="auto">
              <a:xfrm>
                <a:off x="5938" y="2268"/>
                <a:ext cx="18" cy="22"/>
              </a:xfrm>
              <a:custGeom>
                <a:avLst/>
                <a:gdLst>
                  <a:gd name="T0" fmla="*/ 18 w 18"/>
                  <a:gd name="T1" fmla="*/ 16 h 22"/>
                  <a:gd name="T2" fmla="*/ 10 w 18"/>
                  <a:gd name="T3" fmla="*/ 22 h 22"/>
                  <a:gd name="T4" fmla="*/ 10 w 18"/>
                  <a:gd name="T5" fmla="*/ 22 h 22"/>
                  <a:gd name="T6" fmla="*/ 10 w 18"/>
                  <a:gd name="T7" fmla="*/ 18 h 22"/>
                  <a:gd name="T8" fmla="*/ 12 w 18"/>
                  <a:gd name="T9" fmla="*/ 16 h 22"/>
                  <a:gd name="T10" fmla="*/ 12 w 18"/>
                  <a:gd name="T11" fmla="*/ 16 h 22"/>
                  <a:gd name="T12" fmla="*/ 16 w 18"/>
                  <a:gd name="T13" fmla="*/ 14 h 22"/>
                  <a:gd name="T14" fmla="*/ 18 w 18"/>
                  <a:gd name="T15" fmla="*/ 16 h 22"/>
                  <a:gd name="T16" fmla="*/ 18 w 18"/>
                  <a:gd name="T17" fmla="*/ 16 h 22"/>
                  <a:gd name="T18" fmla="*/ 8 w 18"/>
                  <a:gd name="T19" fmla="*/ 6 h 22"/>
                  <a:gd name="T20" fmla="*/ 8 w 18"/>
                  <a:gd name="T21" fmla="*/ 6 h 22"/>
                  <a:gd name="T22" fmla="*/ 4 w 18"/>
                  <a:gd name="T23" fmla="*/ 6 h 22"/>
                  <a:gd name="T24" fmla="*/ 0 w 18"/>
                  <a:gd name="T25" fmla="*/ 4 h 22"/>
                  <a:gd name="T26" fmla="*/ 10 w 18"/>
                  <a:gd name="T27" fmla="*/ 0 h 22"/>
                  <a:gd name="T28" fmla="*/ 10 w 18"/>
                  <a:gd name="T29" fmla="*/ 0 h 22"/>
                  <a:gd name="T30" fmla="*/ 10 w 18"/>
                  <a:gd name="T31" fmla="*/ 4 h 22"/>
                  <a:gd name="T32" fmla="*/ 8 w 18"/>
                  <a:gd name="T33" fmla="*/ 6 h 22"/>
                  <a:gd name="T34" fmla="*/ 8 w 18"/>
                  <a:gd name="T35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2">
                    <a:moveTo>
                      <a:pt x="18" y="16"/>
                    </a:moveTo>
                    <a:lnTo>
                      <a:pt x="10" y="22"/>
                    </a:lnTo>
                    <a:lnTo>
                      <a:pt x="10" y="22"/>
                    </a:lnTo>
                    <a:lnTo>
                      <a:pt x="10" y="18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6" y="14"/>
                    </a:lnTo>
                    <a:lnTo>
                      <a:pt x="18" y="16"/>
                    </a:lnTo>
                    <a:lnTo>
                      <a:pt x="18" y="16"/>
                    </a:lnTo>
                    <a:close/>
                    <a:moveTo>
                      <a:pt x="8" y="6"/>
                    </a:moveTo>
                    <a:lnTo>
                      <a:pt x="8" y="6"/>
                    </a:lnTo>
                    <a:lnTo>
                      <a:pt x="4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7" name="Freeform 246"/>
              <p:cNvSpPr>
                <a:spLocks noEditPoints="1"/>
              </p:cNvSpPr>
              <p:nvPr/>
            </p:nvSpPr>
            <p:spPr bwMode="auto">
              <a:xfrm>
                <a:off x="5932" y="2250"/>
                <a:ext cx="16" cy="22"/>
              </a:xfrm>
              <a:custGeom>
                <a:avLst/>
                <a:gdLst>
                  <a:gd name="T0" fmla="*/ 16 w 16"/>
                  <a:gd name="T1" fmla="*/ 18 h 22"/>
                  <a:gd name="T2" fmla="*/ 6 w 16"/>
                  <a:gd name="T3" fmla="*/ 22 h 22"/>
                  <a:gd name="T4" fmla="*/ 6 w 16"/>
                  <a:gd name="T5" fmla="*/ 22 h 22"/>
                  <a:gd name="T6" fmla="*/ 6 w 16"/>
                  <a:gd name="T7" fmla="*/ 18 h 22"/>
                  <a:gd name="T8" fmla="*/ 10 w 16"/>
                  <a:gd name="T9" fmla="*/ 16 h 22"/>
                  <a:gd name="T10" fmla="*/ 10 w 16"/>
                  <a:gd name="T11" fmla="*/ 16 h 22"/>
                  <a:gd name="T12" fmla="*/ 12 w 16"/>
                  <a:gd name="T13" fmla="*/ 16 h 22"/>
                  <a:gd name="T14" fmla="*/ 16 w 16"/>
                  <a:gd name="T15" fmla="*/ 18 h 22"/>
                  <a:gd name="T16" fmla="*/ 16 w 16"/>
                  <a:gd name="T17" fmla="*/ 18 h 22"/>
                  <a:gd name="T18" fmla="*/ 6 w 16"/>
                  <a:gd name="T19" fmla="*/ 6 h 22"/>
                  <a:gd name="T20" fmla="*/ 6 w 16"/>
                  <a:gd name="T21" fmla="*/ 6 h 22"/>
                  <a:gd name="T22" fmla="*/ 2 w 16"/>
                  <a:gd name="T23" fmla="*/ 6 h 22"/>
                  <a:gd name="T24" fmla="*/ 0 w 16"/>
                  <a:gd name="T25" fmla="*/ 2 h 22"/>
                  <a:gd name="T26" fmla="*/ 8 w 16"/>
                  <a:gd name="T27" fmla="*/ 0 h 22"/>
                  <a:gd name="T28" fmla="*/ 8 w 16"/>
                  <a:gd name="T29" fmla="*/ 0 h 22"/>
                  <a:gd name="T30" fmla="*/ 8 w 16"/>
                  <a:gd name="T31" fmla="*/ 4 h 22"/>
                  <a:gd name="T32" fmla="*/ 6 w 16"/>
                  <a:gd name="T33" fmla="*/ 6 h 22"/>
                  <a:gd name="T34" fmla="*/ 6 w 16"/>
                  <a:gd name="T35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22">
                    <a:moveTo>
                      <a:pt x="16" y="18"/>
                    </a:moveTo>
                    <a:lnTo>
                      <a:pt x="6" y="22"/>
                    </a:lnTo>
                    <a:lnTo>
                      <a:pt x="6" y="22"/>
                    </a:lnTo>
                    <a:lnTo>
                      <a:pt x="6" y="18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6" y="18"/>
                    </a:lnTo>
                    <a:lnTo>
                      <a:pt x="16" y="18"/>
                    </a:lnTo>
                    <a:close/>
                    <a:moveTo>
                      <a:pt x="6" y="6"/>
                    </a:moveTo>
                    <a:lnTo>
                      <a:pt x="6" y="6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8" name="Freeform 247"/>
              <p:cNvSpPr>
                <a:spLocks noEditPoints="1"/>
              </p:cNvSpPr>
              <p:nvPr/>
            </p:nvSpPr>
            <p:spPr bwMode="auto">
              <a:xfrm>
                <a:off x="5926" y="2230"/>
                <a:ext cx="14" cy="22"/>
              </a:xfrm>
              <a:custGeom>
                <a:avLst/>
                <a:gdLst>
                  <a:gd name="T0" fmla="*/ 14 w 14"/>
                  <a:gd name="T1" fmla="*/ 20 h 22"/>
                  <a:gd name="T2" fmla="*/ 6 w 14"/>
                  <a:gd name="T3" fmla="*/ 22 h 22"/>
                  <a:gd name="T4" fmla="*/ 6 w 14"/>
                  <a:gd name="T5" fmla="*/ 22 h 22"/>
                  <a:gd name="T6" fmla="*/ 6 w 14"/>
                  <a:gd name="T7" fmla="*/ 18 h 22"/>
                  <a:gd name="T8" fmla="*/ 8 w 14"/>
                  <a:gd name="T9" fmla="*/ 16 h 22"/>
                  <a:gd name="T10" fmla="*/ 8 w 14"/>
                  <a:gd name="T11" fmla="*/ 16 h 22"/>
                  <a:gd name="T12" fmla="*/ 12 w 14"/>
                  <a:gd name="T13" fmla="*/ 16 h 22"/>
                  <a:gd name="T14" fmla="*/ 14 w 14"/>
                  <a:gd name="T15" fmla="*/ 20 h 22"/>
                  <a:gd name="T16" fmla="*/ 14 w 14"/>
                  <a:gd name="T17" fmla="*/ 20 h 22"/>
                  <a:gd name="T18" fmla="*/ 6 w 14"/>
                  <a:gd name="T19" fmla="*/ 6 h 22"/>
                  <a:gd name="T20" fmla="*/ 6 w 14"/>
                  <a:gd name="T21" fmla="*/ 6 h 22"/>
                  <a:gd name="T22" fmla="*/ 2 w 14"/>
                  <a:gd name="T23" fmla="*/ 6 h 22"/>
                  <a:gd name="T24" fmla="*/ 0 w 14"/>
                  <a:gd name="T25" fmla="*/ 4 h 22"/>
                  <a:gd name="T26" fmla="*/ 10 w 14"/>
                  <a:gd name="T27" fmla="*/ 0 h 22"/>
                  <a:gd name="T28" fmla="*/ 10 w 14"/>
                  <a:gd name="T29" fmla="*/ 0 h 22"/>
                  <a:gd name="T30" fmla="*/ 8 w 14"/>
                  <a:gd name="T31" fmla="*/ 4 h 22"/>
                  <a:gd name="T32" fmla="*/ 6 w 14"/>
                  <a:gd name="T33" fmla="*/ 6 h 22"/>
                  <a:gd name="T34" fmla="*/ 6 w 14"/>
                  <a:gd name="T35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22">
                    <a:moveTo>
                      <a:pt x="14" y="20"/>
                    </a:moveTo>
                    <a:lnTo>
                      <a:pt x="6" y="22"/>
                    </a:lnTo>
                    <a:lnTo>
                      <a:pt x="6" y="22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4" y="20"/>
                    </a:lnTo>
                    <a:lnTo>
                      <a:pt x="14" y="20"/>
                    </a:lnTo>
                    <a:close/>
                    <a:moveTo>
                      <a:pt x="6" y="6"/>
                    </a:moveTo>
                    <a:lnTo>
                      <a:pt x="6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9" name="Freeform 248"/>
              <p:cNvSpPr>
                <a:spLocks noEditPoints="1"/>
              </p:cNvSpPr>
              <p:nvPr/>
            </p:nvSpPr>
            <p:spPr bwMode="auto">
              <a:xfrm>
                <a:off x="5922" y="2212"/>
                <a:ext cx="14" cy="22"/>
              </a:xfrm>
              <a:custGeom>
                <a:avLst/>
                <a:gdLst>
                  <a:gd name="T0" fmla="*/ 14 w 14"/>
                  <a:gd name="T1" fmla="*/ 18 h 22"/>
                  <a:gd name="T2" fmla="*/ 4 w 14"/>
                  <a:gd name="T3" fmla="*/ 22 h 22"/>
                  <a:gd name="T4" fmla="*/ 4 w 14"/>
                  <a:gd name="T5" fmla="*/ 22 h 22"/>
                  <a:gd name="T6" fmla="*/ 4 w 14"/>
                  <a:gd name="T7" fmla="*/ 18 h 22"/>
                  <a:gd name="T8" fmla="*/ 8 w 14"/>
                  <a:gd name="T9" fmla="*/ 16 h 22"/>
                  <a:gd name="T10" fmla="*/ 8 w 14"/>
                  <a:gd name="T11" fmla="*/ 16 h 22"/>
                  <a:gd name="T12" fmla="*/ 12 w 14"/>
                  <a:gd name="T13" fmla="*/ 16 h 22"/>
                  <a:gd name="T14" fmla="*/ 14 w 14"/>
                  <a:gd name="T15" fmla="*/ 18 h 22"/>
                  <a:gd name="T16" fmla="*/ 14 w 14"/>
                  <a:gd name="T17" fmla="*/ 18 h 22"/>
                  <a:gd name="T18" fmla="*/ 6 w 14"/>
                  <a:gd name="T19" fmla="*/ 6 h 22"/>
                  <a:gd name="T20" fmla="*/ 6 w 14"/>
                  <a:gd name="T21" fmla="*/ 6 h 22"/>
                  <a:gd name="T22" fmla="*/ 2 w 14"/>
                  <a:gd name="T23" fmla="*/ 4 h 22"/>
                  <a:gd name="T24" fmla="*/ 0 w 14"/>
                  <a:gd name="T25" fmla="*/ 2 h 22"/>
                  <a:gd name="T26" fmla="*/ 10 w 14"/>
                  <a:gd name="T27" fmla="*/ 0 h 22"/>
                  <a:gd name="T28" fmla="*/ 10 w 14"/>
                  <a:gd name="T29" fmla="*/ 0 h 22"/>
                  <a:gd name="T30" fmla="*/ 8 w 14"/>
                  <a:gd name="T31" fmla="*/ 4 h 22"/>
                  <a:gd name="T32" fmla="*/ 6 w 14"/>
                  <a:gd name="T33" fmla="*/ 6 h 22"/>
                  <a:gd name="T34" fmla="*/ 6 w 14"/>
                  <a:gd name="T35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22">
                    <a:moveTo>
                      <a:pt x="14" y="18"/>
                    </a:moveTo>
                    <a:lnTo>
                      <a:pt x="4" y="22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  <a:moveTo>
                      <a:pt x="6" y="6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0" name="Freeform 249"/>
              <p:cNvSpPr>
                <a:spLocks noEditPoints="1"/>
              </p:cNvSpPr>
              <p:nvPr/>
            </p:nvSpPr>
            <p:spPr bwMode="auto">
              <a:xfrm>
                <a:off x="5918" y="2192"/>
                <a:ext cx="14" cy="22"/>
              </a:xfrm>
              <a:custGeom>
                <a:avLst/>
                <a:gdLst>
                  <a:gd name="T0" fmla="*/ 14 w 14"/>
                  <a:gd name="T1" fmla="*/ 20 h 22"/>
                  <a:gd name="T2" fmla="*/ 4 w 14"/>
                  <a:gd name="T3" fmla="*/ 22 h 22"/>
                  <a:gd name="T4" fmla="*/ 4 w 14"/>
                  <a:gd name="T5" fmla="*/ 22 h 22"/>
                  <a:gd name="T6" fmla="*/ 4 w 14"/>
                  <a:gd name="T7" fmla="*/ 18 h 22"/>
                  <a:gd name="T8" fmla="*/ 8 w 14"/>
                  <a:gd name="T9" fmla="*/ 16 h 22"/>
                  <a:gd name="T10" fmla="*/ 8 w 14"/>
                  <a:gd name="T11" fmla="*/ 16 h 22"/>
                  <a:gd name="T12" fmla="*/ 12 w 14"/>
                  <a:gd name="T13" fmla="*/ 16 h 22"/>
                  <a:gd name="T14" fmla="*/ 14 w 14"/>
                  <a:gd name="T15" fmla="*/ 20 h 22"/>
                  <a:gd name="T16" fmla="*/ 14 w 14"/>
                  <a:gd name="T17" fmla="*/ 20 h 22"/>
                  <a:gd name="T18" fmla="*/ 6 w 14"/>
                  <a:gd name="T19" fmla="*/ 6 h 22"/>
                  <a:gd name="T20" fmla="*/ 6 w 14"/>
                  <a:gd name="T21" fmla="*/ 6 h 22"/>
                  <a:gd name="T22" fmla="*/ 2 w 14"/>
                  <a:gd name="T23" fmla="*/ 4 h 22"/>
                  <a:gd name="T24" fmla="*/ 0 w 14"/>
                  <a:gd name="T25" fmla="*/ 2 h 22"/>
                  <a:gd name="T26" fmla="*/ 10 w 14"/>
                  <a:gd name="T27" fmla="*/ 0 h 22"/>
                  <a:gd name="T28" fmla="*/ 10 w 14"/>
                  <a:gd name="T29" fmla="*/ 0 h 22"/>
                  <a:gd name="T30" fmla="*/ 10 w 14"/>
                  <a:gd name="T31" fmla="*/ 4 h 22"/>
                  <a:gd name="T32" fmla="*/ 6 w 14"/>
                  <a:gd name="T33" fmla="*/ 6 h 22"/>
                  <a:gd name="T34" fmla="*/ 6 w 14"/>
                  <a:gd name="T35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22">
                    <a:moveTo>
                      <a:pt x="14" y="20"/>
                    </a:moveTo>
                    <a:lnTo>
                      <a:pt x="4" y="22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4" y="20"/>
                    </a:lnTo>
                    <a:lnTo>
                      <a:pt x="14" y="20"/>
                    </a:lnTo>
                    <a:close/>
                    <a:moveTo>
                      <a:pt x="6" y="6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1" name="Freeform 250"/>
              <p:cNvSpPr>
                <a:spLocks noEditPoints="1"/>
              </p:cNvSpPr>
              <p:nvPr/>
            </p:nvSpPr>
            <p:spPr bwMode="auto">
              <a:xfrm>
                <a:off x="5916" y="2172"/>
                <a:ext cx="12" cy="22"/>
              </a:xfrm>
              <a:custGeom>
                <a:avLst/>
                <a:gdLst>
                  <a:gd name="T0" fmla="*/ 12 w 12"/>
                  <a:gd name="T1" fmla="*/ 20 h 22"/>
                  <a:gd name="T2" fmla="*/ 2 w 12"/>
                  <a:gd name="T3" fmla="*/ 22 h 22"/>
                  <a:gd name="T4" fmla="*/ 2 w 12"/>
                  <a:gd name="T5" fmla="*/ 22 h 22"/>
                  <a:gd name="T6" fmla="*/ 4 w 12"/>
                  <a:gd name="T7" fmla="*/ 18 h 22"/>
                  <a:gd name="T8" fmla="*/ 8 w 12"/>
                  <a:gd name="T9" fmla="*/ 16 h 22"/>
                  <a:gd name="T10" fmla="*/ 8 w 12"/>
                  <a:gd name="T11" fmla="*/ 16 h 22"/>
                  <a:gd name="T12" fmla="*/ 10 w 12"/>
                  <a:gd name="T13" fmla="*/ 16 h 22"/>
                  <a:gd name="T14" fmla="*/ 12 w 12"/>
                  <a:gd name="T15" fmla="*/ 20 h 22"/>
                  <a:gd name="T16" fmla="*/ 12 w 12"/>
                  <a:gd name="T17" fmla="*/ 20 h 22"/>
                  <a:gd name="T18" fmla="*/ 6 w 12"/>
                  <a:gd name="T19" fmla="*/ 6 h 22"/>
                  <a:gd name="T20" fmla="*/ 6 w 12"/>
                  <a:gd name="T21" fmla="*/ 6 h 22"/>
                  <a:gd name="T22" fmla="*/ 2 w 12"/>
                  <a:gd name="T23" fmla="*/ 4 h 22"/>
                  <a:gd name="T24" fmla="*/ 0 w 12"/>
                  <a:gd name="T25" fmla="*/ 2 h 22"/>
                  <a:gd name="T26" fmla="*/ 10 w 12"/>
                  <a:gd name="T27" fmla="*/ 0 h 22"/>
                  <a:gd name="T28" fmla="*/ 10 w 12"/>
                  <a:gd name="T29" fmla="*/ 0 h 22"/>
                  <a:gd name="T30" fmla="*/ 10 w 12"/>
                  <a:gd name="T31" fmla="*/ 4 h 22"/>
                  <a:gd name="T32" fmla="*/ 6 w 12"/>
                  <a:gd name="T33" fmla="*/ 6 h 22"/>
                  <a:gd name="T34" fmla="*/ 6 w 12"/>
                  <a:gd name="T35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22">
                    <a:moveTo>
                      <a:pt x="12" y="20"/>
                    </a:moveTo>
                    <a:lnTo>
                      <a:pt x="2" y="22"/>
                    </a:lnTo>
                    <a:lnTo>
                      <a:pt x="2" y="22"/>
                    </a:lnTo>
                    <a:lnTo>
                      <a:pt x="4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20"/>
                    </a:lnTo>
                    <a:lnTo>
                      <a:pt x="12" y="20"/>
                    </a:lnTo>
                    <a:close/>
                    <a:moveTo>
                      <a:pt x="6" y="6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2" name="Freeform 251"/>
              <p:cNvSpPr>
                <a:spLocks noEditPoints="1"/>
              </p:cNvSpPr>
              <p:nvPr/>
            </p:nvSpPr>
            <p:spPr bwMode="auto">
              <a:xfrm>
                <a:off x="5916" y="2152"/>
                <a:ext cx="10" cy="22"/>
              </a:xfrm>
              <a:custGeom>
                <a:avLst/>
                <a:gdLst>
                  <a:gd name="T0" fmla="*/ 10 w 10"/>
                  <a:gd name="T1" fmla="*/ 20 h 22"/>
                  <a:gd name="T2" fmla="*/ 0 w 10"/>
                  <a:gd name="T3" fmla="*/ 22 h 22"/>
                  <a:gd name="T4" fmla="*/ 0 w 10"/>
                  <a:gd name="T5" fmla="*/ 22 h 22"/>
                  <a:gd name="T6" fmla="*/ 2 w 10"/>
                  <a:gd name="T7" fmla="*/ 18 h 22"/>
                  <a:gd name="T8" fmla="*/ 6 w 10"/>
                  <a:gd name="T9" fmla="*/ 16 h 22"/>
                  <a:gd name="T10" fmla="*/ 6 w 10"/>
                  <a:gd name="T11" fmla="*/ 16 h 22"/>
                  <a:gd name="T12" fmla="*/ 8 w 10"/>
                  <a:gd name="T13" fmla="*/ 16 h 22"/>
                  <a:gd name="T14" fmla="*/ 10 w 10"/>
                  <a:gd name="T15" fmla="*/ 20 h 22"/>
                  <a:gd name="T16" fmla="*/ 10 w 10"/>
                  <a:gd name="T17" fmla="*/ 20 h 22"/>
                  <a:gd name="T18" fmla="*/ 4 w 10"/>
                  <a:gd name="T19" fmla="*/ 6 h 22"/>
                  <a:gd name="T20" fmla="*/ 4 w 10"/>
                  <a:gd name="T21" fmla="*/ 6 h 22"/>
                  <a:gd name="T22" fmla="*/ 2 w 10"/>
                  <a:gd name="T23" fmla="*/ 4 h 22"/>
                  <a:gd name="T24" fmla="*/ 0 w 10"/>
                  <a:gd name="T25" fmla="*/ 0 h 22"/>
                  <a:gd name="T26" fmla="*/ 10 w 10"/>
                  <a:gd name="T27" fmla="*/ 0 h 22"/>
                  <a:gd name="T28" fmla="*/ 10 w 10"/>
                  <a:gd name="T29" fmla="*/ 0 h 22"/>
                  <a:gd name="T30" fmla="*/ 8 w 10"/>
                  <a:gd name="T31" fmla="*/ 4 h 22"/>
                  <a:gd name="T32" fmla="*/ 4 w 10"/>
                  <a:gd name="T33" fmla="*/ 6 h 22"/>
                  <a:gd name="T34" fmla="*/ 4 w 10"/>
                  <a:gd name="T35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22">
                    <a:moveTo>
                      <a:pt x="10" y="20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0" y="20"/>
                    </a:lnTo>
                    <a:lnTo>
                      <a:pt x="10" y="20"/>
                    </a:lnTo>
                    <a:close/>
                    <a:moveTo>
                      <a:pt x="4" y="6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3" name="Freeform 252"/>
              <p:cNvSpPr>
                <a:spLocks noEditPoints="1"/>
              </p:cNvSpPr>
              <p:nvPr/>
            </p:nvSpPr>
            <p:spPr bwMode="auto">
              <a:xfrm>
                <a:off x="5914" y="2132"/>
                <a:ext cx="12" cy="20"/>
              </a:xfrm>
              <a:custGeom>
                <a:avLst/>
                <a:gdLst>
                  <a:gd name="T0" fmla="*/ 12 w 12"/>
                  <a:gd name="T1" fmla="*/ 20 h 20"/>
                  <a:gd name="T2" fmla="*/ 2 w 12"/>
                  <a:gd name="T3" fmla="*/ 20 h 20"/>
                  <a:gd name="T4" fmla="*/ 2 w 12"/>
                  <a:gd name="T5" fmla="*/ 20 h 20"/>
                  <a:gd name="T6" fmla="*/ 2 w 12"/>
                  <a:gd name="T7" fmla="*/ 18 h 20"/>
                  <a:gd name="T8" fmla="*/ 6 w 12"/>
                  <a:gd name="T9" fmla="*/ 16 h 20"/>
                  <a:gd name="T10" fmla="*/ 6 w 12"/>
                  <a:gd name="T11" fmla="*/ 16 h 20"/>
                  <a:gd name="T12" fmla="*/ 10 w 12"/>
                  <a:gd name="T13" fmla="*/ 18 h 20"/>
                  <a:gd name="T14" fmla="*/ 12 w 12"/>
                  <a:gd name="T15" fmla="*/ 20 h 20"/>
                  <a:gd name="T16" fmla="*/ 12 w 12"/>
                  <a:gd name="T17" fmla="*/ 20 h 20"/>
                  <a:gd name="T18" fmla="*/ 6 w 12"/>
                  <a:gd name="T19" fmla="*/ 6 h 20"/>
                  <a:gd name="T20" fmla="*/ 6 w 12"/>
                  <a:gd name="T21" fmla="*/ 6 h 20"/>
                  <a:gd name="T22" fmla="*/ 2 w 12"/>
                  <a:gd name="T23" fmla="*/ 4 h 20"/>
                  <a:gd name="T24" fmla="*/ 0 w 12"/>
                  <a:gd name="T25" fmla="*/ 0 h 20"/>
                  <a:gd name="T26" fmla="*/ 10 w 12"/>
                  <a:gd name="T27" fmla="*/ 0 h 20"/>
                  <a:gd name="T28" fmla="*/ 10 w 12"/>
                  <a:gd name="T29" fmla="*/ 0 h 20"/>
                  <a:gd name="T30" fmla="*/ 10 w 12"/>
                  <a:gd name="T31" fmla="*/ 4 h 20"/>
                  <a:gd name="T32" fmla="*/ 6 w 12"/>
                  <a:gd name="T33" fmla="*/ 6 h 20"/>
                  <a:gd name="T34" fmla="*/ 6 w 12"/>
                  <a:gd name="T35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20">
                    <a:moveTo>
                      <a:pt x="12" y="20"/>
                    </a:moveTo>
                    <a:lnTo>
                      <a:pt x="2" y="20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10" y="18"/>
                    </a:lnTo>
                    <a:lnTo>
                      <a:pt x="12" y="20"/>
                    </a:lnTo>
                    <a:lnTo>
                      <a:pt x="12" y="20"/>
                    </a:lnTo>
                    <a:close/>
                    <a:moveTo>
                      <a:pt x="6" y="6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4" name="Freeform 253"/>
              <p:cNvSpPr>
                <a:spLocks noEditPoints="1"/>
              </p:cNvSpPr>
              <p:nvPr/>
            </p:nvSpPr>
            <p:spPr bwMode="auto">
              <a:xfrm>
                <a:off x="5914" y="2112"/>
                <a:ext cx="10" cy="20"/>
              </a:xfrm>
              <a:custGeom>
                <a:avLst/>
                <a:gdLst>
                  <a:gd name="T0" fmla="*/ 10 w 10"/>
                  <a:gd name="T1" fmla="*/ 20 h 20"/>
                  <a:gd name="T2" fmla="*/ 0 w 10"/>
                  <a:gd name="T3" fmla="*/ 20 h 20"/>
                  <a:gd name="T4" fmla="*/ 0 w 10"/>
                  <a:gd name="T5" fmla="*/ 20 h 20"/>
                  <a:gd name="T6" fmla="*/ 2 w 10"/>
                  <a:gd name="T7" fmla="*/ 18 h 20"/>
                  <a:gd name="T8" fmla="*/ 6 w 10"/>
                  <a:gd name="T9" fmla="*/ 16 h 20"/>
                  <a:gd name="T10" fmla="*/ 6 w 10"/>
                  <a:gd name="T11" fmla="*/ 16 h 20"/>
                  <a:gd name="T12" fmla="*/ 10 w 10"/>
                  <a:gd name="T13" fmla="*/ 18 h 20"/>
                  <a:gd name="T14" fmla="*/ 10 w 10"/>
                  <a:gd name="T15" fmla="*/ 20 h 20"/>
                  <a:gd name="T16" fmla="*/ 10 w 10"/>
                  <a:gd name="T17" fmla="*/ 20 h 20"/>
                  <a:gd name="T18" fmla="*/ 10 w 10"/>
                  <a:gd name="T19" fmla="*/ 0 h 20"/>
                  <a:gd name="T20" fmla="*/ 10 w 10"/>
                  <a:gd name="T2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20">
                    <a:moveTo>
                      <a:pt x="10" y="20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10" y="20"/>
                    </a:lnTo>
                    <a:close/>
                    <a:moveTo>
                      <a:pt x="10" y="0"/>
                    </a:move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5" name="Freeform 254"/>
              <p:cNvSpPr>
                <a:spLocks/>
              </p:cNvSpPr>
              <p:nvPr/>
            </p:nvSpPr>
            <p:spPr bwMode="auto">
              <a:xfrm>
                <a:off x="5914" y="2128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0 w 10"/>
                  <a:gd name="T3" fmla="*/ 4 h 4"/>
                  <a:gd name="T4" fmla="*/ 0 w 10"/>
                  <a:gd name="T5" fmla="*/ 4 h 4"/>
                  <a:gd name="T6" fmla="*/ 2 w 10"/>
                  <a:gd name="T7" fmla="*/ 2 h 4"/>
                  <a:gd name="T8" fmla="*/ 6 w 10"/>
                  <a:gd name="T9" fmla="*/ 0 h 4"/>
                  <a:gd name="T10" fmla="*/ 6 w 10"/>
                  <a:gd name="T11" fmla="*/ 0 h 4"/>
                  <a:gd name="T12" fmla="*/ 10 w 10"/>
                  <a:gd name="T13" fmla="*/ 2 h 4"/>
                  <a:gd name="T14" fmla="*/ 10 w 10"/>
                  <a:gd name="T15" fmla="*/ 4 h 4"/>
                  <a:gd name="T16" fmla="*/ 10 w 10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6" name="Line 255"/>
              <p:cNvSpPr>
                <a:spLocks noChangeShapeType="1"/>
              </p:cNvSpPr>
              <p:nvPr/>
            </p:nvSpPr>
            <p:spPr bwMode="auto">
              <a:xfrm>
                <a:off x="5924" y="2112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7" name="Freeform 256"/>
              <p:cNvSpPr>
                <a:spLocks noEditPoints="1"/>
              </p:cNvSpPr>
              <p:nvPr/>
            </p:nvSpPr>
            <p:spPr bwMode="auto">
              <a:xfrm>
                <a:off x="5778" y="2248"/>
                <a:ext cx="12" cy="20"/>
              </a:xfrm>
              <a:custGeom>
                <a:avLst/>
                <a:gdLst>
                  <a:gd name="T0" fmla="*/ 0 w 12"/>
                  <a:gd name="T1" fmla="*/ 0 h 20"/>
                  <a:gd name="T2" fmla="*/ 0 w 12"/>
                  <a:gd name="T3" fmla="*/ 0 h 20"/>
                  <a:gd name="T4" fmla="*/ 6 w 12"/>
                  <a:gd name="T5" fmla="*/ 16 h 20"/>
                  <a:gd name="T6" fmla="*/ 6 w 12"/>
                  <a:gd name="T7" fmla="*/ 16 h 20"/>
                  <a:gd name="T8" fmla="*/ 10 w 12"/>
                  <a:gd name="T9" fmla="*/ 16 h 20"/>
                  <a:gd name="T10" fmla="*/ 12 w 12"/>
                  <a:gd name="T11" fmla="*/ 20 h 20"/>
                  <a:gd name="T12" fmla="*/ 2 w 12"/>
                  <a:gd name="T13" fmla="*/ 20 h 20"/>
                  <a:gd name="T14" fmla="*/ 2 w 12"/>
                  <a:gd name="T15" fmla="*/ 20 h 20"/>
                  <a:gd name="T16" fmla="*/ 2 w 12"/>
                  <a:gd name="T17" fmla="*/ 16 h 20"/>
                  <a:gd name="T18" fmla="*/ 6 w 12"/>
                  <a:gd name="T19" fmla="*/ 16 h 20"/>
                  <a:gd name="T20" fmla="*/ 6 w 12"/>
                  <a:gd name="T21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0">
                    <a:moveTo>
                      <a:pt x="0" y="0"/>
                    </a:moveTo>
                    <a:lnTo>
                      <a:pt x="0" y="0"/>
                    </a:lnTo>
                    <a:close/>
                    <a:moveTo>
                      <a:pt x="6" y="16"/>
                    </a:moveTo>
                    <a:lnTo>
                      <a:pt x="6" y="16"/>
                    </a:lnTo>
                    <a:lnTo>
                      <a:pt x="10" y="16"/>
                    </a:lnTo>
                    <a:lnTo>
                      <a:pt x="1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8" name="Line 257"/>
              <p:cNvSpPr>
                <a:spLocks noChangeShapeType="1"/>
              </p:cNvSpPr>
              <p:nvPr/>
            </p:nvSpPr>
            <p:spPr bwMode="auto">
              <a:xfrm>
                <a:off x="5778" y="224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9" name="Freeform 258"/>
              <p:cNvSpPr>
                <a:spLocks/>
              </p:cNvSpPr>
              <p:nvPr/>
            </p:nvSpPr>
            <p:spPr bwMode="auto">
              <a:xfrm>
                <a:off x="5780" y="2264"/>
                <a:ext cx="10" cy="4"/>
              </a:xfrm>
              <a:custGeom>
                <a:avLst/>
                <a:gdLst>
                  <a:gd name="T0" fmla="*/ 4 w 10"/>
                  <a:gd name="T1" fmla="*/ 0 h 4"/>
                  <a:gd name="T2" fmla="*/ 4 w 10"/>
                  <a:gd name="T3" fmla="*/ 0 h 4"/>
                  <a:gd name="T4" fmla="*/ 8 w 10"/>
                  <a:gd name="T5" fmla="*/ 0 h 4"/>
                  <a:gd name="T6" fmla="*/ 10 w 10"/>
                  <a:gd name="T7" fmla="*/ 4 h 4"/>
                  <a:gd name="T8" fmla="*/ 0 w 10"/>
                  <a:gd name="T9" fmla="*/ 4 h 4"/>
                  <a:gd name="T10" fmla="*/ 0 w 10"/>
                  <a:gd name="T11" fmla="*/ 4 h 4"/>
                  <a:gd name="T12" fmla="*/ 0 w 10"/>
                  <a:gd name="T13" fmla="*/ 0 h 4"/>
                  <a:gd name="T14" fmla="*/ 4 w 10"/>
                  <a:gd name="T15" fmla="*/ 0 h 4"/>
                  <a:gd name="T16" fmla="*/ 4 w 10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">
                    <a:moveTo>
                      <a:pt x="4" y="0"/>
                    </a:moveTo>
                    <a:lnTo>
                      <a:pt x="4" y="0"/>
                    </a:lnTo>
                    <a:lnTo>
                      <a:pt x="8" y="0"/>
                    </a:lnTo>
                    <a:lnTo>
                      <a:pt x="1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0" name="Freeform 259"/>
              <p:cNvSpPr>
                <a:spLocks noEditPoints="1"/>
              </p:cNvSpPr>
              <p:nvPr/>
            </p:nvSpPr>
            <p:spPr bwMode="auto">
              <a:xfrm>
                <a:off x="5780" y="2268"/>
                <a:ext cx="12" cy="20"/>
              </a:xfrm>
              <a:custGeom>
                <a:avLst/>
                <a:gdLst>
                  <a:gd name="T0" fmla="*/ 0 w 12"/>
                  <a:gd name="T1" fmla="*/ 0 h 20"/>
                  <a:gd name="T2" fmla="*/ 10 w 12"/>
                  <a:gd name="T3" fmla="*/ 0 h 20"/>
                  <a:gd name="T4" fmla="*/ 10 w 12"/>
                  <a:gd name="T5" fmla="*/ 0 h 20"/>
                  <a:gd name="T6" fmla="*/ 8 w 12"/>
                  <a:gd name="T7" fmla="*/ 4 h 20"/>
                  <a:gd name="T8" fmla="*/ 4 w 12"/>
                  <a:gd name="T9" fmla="*/ 6 h 20"/>
                  <a:gd name="T10" fmla="*/ 4 w 12"/>
                  <a:gd name="T11" fmla="*/ 6 h 20"/>
                  <a:gd name="T12" fmla="*/ 2 w 12"/>
                  <a:gd name="T13" fmla="*/ 4 h 20"/>
                  <a:gd name="T14" fmla="*/ 0 w 12"/>
                  <a:gd name="T15" fmla="*/ 0 h 20"/>
                  <a:gd name="T16" fmla="*/ 0 w 12"/>
                  <a:gd name="T17" fmla="*/ 0 h 20"/>
                  <a:gd name="T18" fmla="*/ 6 w 12"/>
                  <a:gd name="T19" fmla="*/ 16 h 20"/>
                  <a:gd name="T20" fmla="*/ 6 w 12"/>
                  <a:gd name="T21" fmla="*/ 16 h 20"/>
                  <a:gd name="T22" fmla="*/ 10 w 12"/>
                  <a:gd name="T23" fmla="*/ 16 h 20"/>
                  <a:gd name="T24" fmla="*/ 12 w 12"/>
                  <a:gd name="T25" fmla="*/ 20 h 20"/>
                  <a:gd name="T26" fmla="*/ 2 w 12"/>
                  <a:gd name="T27" fmla="*/ 20 h 20"/>
                  <a:gd name="T28" fmla="*/ 2 w 12"/>
                  <a:gd name="T29" fmla="*/ 20 h 20"/>
                  <a:gd name="T30" fmla="*/ 2 w 12"/>
                  <a:gd name="T31" fmla="*/ 16 h 20"/>
                  <a:gd name="T32" fmla="*/ 6 w 12"/>
                  <a:gd name="T33" fmla="*/ 16 h 20"/>
                  <a:gd name="T34" fmla="*/ 6 w 12"/>
                  <a:gd name="T35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20">
                    <a:moveTo>
                      <a:pt x="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6" y="16"/>
                    </a:moveTo>
                    <a:lnTo>
                      <a:pt x="6" y="16"/>
                    </a:lnTo>
                    <a:lnTo>
                      <a:pt x="10" y="16"/>
                    </a:lnTo>
                    <a:lnTo>
                      <a:pt x="1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1" name="Freeform 260"/>
              <p:cNvSpPr>
                <a:spLocks noEditPoints="1"/>
              </p:cNvSpPr>
              <p:nvPr/>
            </p:nvSpPr>
            <p:spPr bwMode="auto">
              <a:xfrm>
                <a:off x="5782" y="2288"/>
                <a:ext cx="12" cy="20"/>
              </a:xfrm>
              <a:custGeom>
                <a:avLst/>
                <a:gdLst>
                  <a:gd name="T0" fmla="*/ 0 w 12"/>
                  <a:gd name="T1" fmla="*/ 0 h 20"/>
                  <a:gd name="T2" fmla="*/ 10 w 12"/>
                  <a:gd name="T3" fmla="*/ 0 h 20"/>
                  <a:gd name="T4" fmla="*/ 10 w 12"/>
                  <a:gd name="T5" fmla="*/ 0 h 20"/>
                  <a:gd name="T6" fmla="*/ 8 w 12"/>
                  <a:gd name="T7" fmla="*/ 4 h 20"/>
                  <a:gd name="T8" fmla="*/ 4 w 12"/>
                  <a:gd name="T9" fmla="*/ 4 h 20"/>
                  <a:gd name="T10" fmla="*/ 4 w 12"/>
                  <a:gd name="T11" fmla="*/ 4 h 20"/>
                  <a:gd name="T12" fmla="*/ 2 w 12"/>
                  <a:gd name="T13" fmla="*/ 4 h 20"/>
                  <a:gd name="T14" fmla="*/ 0 w 12"/>
                  <a:gd name="T15" fmla="*/ 0 h 20"/>
                  <a:gd name="T16" fmla="*/ 0 w 12"/>
                  <a:gd name="T17" fmla="*/ 0 h 20"/>
                  <a:gd name="T18" fmla="*/ 6 w 12"/>
                  <a:gd name="T19" fmla="*/ 14 h 20"/>
                  <a:gd name="T20" fmla="*/ 6 w 12"/>
                  <a:gd name="T21" fmla="*/ 14 h 20"/>
                  <a:gd name="T22" fmla="*/ 10 w 12"/>
                  <a:gd name="T23" fmla="*/ 16 h 20"/>
                  <a:gd name="T24" fmla="*/ 12 w 12"/>
                  <a:gd name="T25" fmla="*/ 18 h 20"/>
                  <a:gd name="T26" fmla="*/ 2 w 12"/>
                  <a:gd name="T27" fmla="*/ 20 h 20"/>
                  <a:gd name="T28" fmla="*/ 2 w 12"/>
                  <a:gd name="T29" fmla="*/ 20 h 20"/>
                  <a:gd name="T30" fmla="*/ 2 w 12"/>
                  <a:gd name="T31" fmla="*/ 16 h 20"/>
                  <a:gd name="T32" fmla="*/ 6 w 12"/>
                  <a:gd name="T33" fmla="*/ 14 h 20"/>
                  <a:gd name="T34" fmla="*/ 6 w 12"/>
                  <a:gd name="T35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20">
                    <a:moveTo>
                      <a:pt x="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6" y="14"/>
                    </a:moveTo>
                    <a:lnTo>
                      <a:pt x="6" y="14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6"/>
                    </a:lnTo>
                    <a:lnTo>
                      <a:pt x="6" y="14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2" name="Freeform 261"/>
              <p:cNvSpPr>
                <a:spLocks noEditPoints="1"/>
              </p:cNvSpPr>
              <p:nvPr/>
            </p:nvSpPr>
            <p:spPr bwMode="auto">
              <a:xfrm>
                <a:off x="5784" y="2306"/>
                <a:ext cx="14" cy="22"/>
              </a:xfrm>
              <a:custGeom>
                <a:avLst/>
                <a:gdLst>
                  <a:gd name="T0" fmla="*/ 0 w 14"/>
                  <a:gd name="T1" fmla="*/ 2 h 22"/>
                  <a:gd name="T2" fmla="*/ 10 w 14"/>
                  <a:gd name="T3" fmla="*/ 0 h 22"/>
                  <a:gd name="T4" fmla="*/ 10 w 14"/>
                  <a:gd name="T5" fmla="*/ 0 h 22"/>
                  <a:gd name="T6" fmla="*/ 8 w 14"/>
                  <a:gd name="T7" fmla="*/ 4 h 22"/>
                  <a:gd name="T8" fmla="*/ 6 w 14"/>
                  <a:gd name="T9" fmla="*/ 6 h 22"/>
                  <a:gd name="T10" fmla="*/ 6 w 14"/>
                  <a:gd name="T11" fmla="*/ 6 h 22"/>
                  <a:gd name="T12" fmla="*/ 2 w 14"/>
                  <a:gd name="T13" fmla="*/ 6 h 22"/>
                  <a:gd name="T14" fmla="*/ 0 w 14"/>
                  <a:gd name="T15" fmla="*/ 2 h 22"/>
                  <a:gd name="T16" fmla="*/ 0 w 14"/>
                  <a:gd name="T17" fmla="*/ 2 h 22"/>
                  <a:gd name="T18" fmla="*/ 8 w 14"/>
                  <a:gd name="T19" fmla="*/ 16 h 22"/>
                  <a:gd name="T20" fmla="*/ 8 w 14"/>
                  <a:gd name="T21" fmla="*/ 16 h 22"/>
                  <a:gd name="T22" fmla="*/ 12 w 14"/>
                  <a:gd name="T23" fmla="*/ 18 h 22"/>
                  <a:gd name="T24" fmla="*/ 14 w 14"/>
                  <a:gd name="T25" fmla="*/ 20 h 22"/>
                  <a:gd name="T26" fmla="*/ 4 w 14"/>
                  <a:gd name="T27" fmla="*/ 22 h 22"/>
                  <a:gd name="T28" fmla="*/ 4 w 14"/>
                  <a:gd name="T29" fmla="*/ 22 h 22"/>
                  <a:gd name="T30" fmla="*/ 4 w 14"/>
                  <a:gd name="T31" fmla="*/ 18 h 22"/>
                  <a:gd name="T32" fmla="*/ 8 w 14"/>
                  <a:gd name="T33" fmla="*/ 16 h 22"/>
                  <a:gd name="T34" fmla="*/ 8 w 14"/>
                  <a:gd name="T3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22">
                    <a:moveTo>
                      <a:pt x="0" y="2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8" y="16"/>
                    </a:moveTo>
                    <a:lnTo>
                      <a:pt x="8" y="16"/>
                    </a:lnTo>
                    <a:lnTo>
                      <a:pt x="12" y="18"/>
                    </a:lnTo>
                    <a:lnTo>
                      <a:pt x="14" y="20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3" name="Freeform 262"/>
              <p:cNvSpPr>
                <a:spLocks noEditPoints="1"/>
              </p:cNvSpPr>
              <p:nvPr/>
            </p:nvSpPr>
            <p:spPr bwMode="auto">
              <a:xfrm>
                <a:off x="5788" y="2326"/>
                <a:ext cx="14" cy="22"/>
              </a:xfrm>
              <a:custGeom>
                <a:avLst/>
                <a:gdLst>
                  <a:gd name="T0" fmla="*/ 0 w 14"/>
                  <a:gd name="T1" fmla="*/ 2 h 22"/>
                  <a:gd name="T2" fmla="*/ 10 w 14"/>
                  <a:gd name="T3" fmla="*/ 0 h 22"/>
                  <a:gd name="T4" fmla="*/ 10 w 14"/>
                  <a:gd name="T5" fmla="*/ 0 h 22"/>
                  <a:gd name="T6" fmla="*/ 8 w 14"/>
                  <a:gd name="T7" fmla="*/ 4 h 22"/>
                  <a:gd name="T8" fmla="*/ 6 w 14"/>
                  <a:gd name="T9" fmla="*/ 6 h 22"/>
                  <a:gd name="T10" fmla="*/ 6 w 14"/>
                  <a:gd name="T11" fmla="*/ 6 h 22"/>
                  <a:gd name="T12" fmla="*/ 2 w 14"/>
                  <a:gd name="T13" fmla="*/ 6 h 22"/>
                  <a:gd name="T14" fmla="*/ 0 w 14"/>
                  <a:gd name="T15" fmla="*/ 2 h 22"/>
                  <a:gd name="T16" fmla="*/ 0 w 14"/>
                  <a:gd name="T17" fmla="*/ 2 h 22"/>
                  <a:gd name="T18" fmla="*/ 8 w 14"/>
                  <a:gd name="T19" fmla="*/ 16 h 22"/>
                  <a:gd name="T20" fmla="*/ 8 w 14"/>
                  <a:gd name="T21" fmla="*/ 16 h 22"/>
                  <a:gd name="T22" fmla="*/ 12 w 14"/>
                  <a:gd name="T23" fmla="*/ 16 h 22"/>
                  <a:gd name="T24" fmla="*/ 14 w 14"/>
                  <a:gd name="T25" fmla="*/ 20 h 22"/>
                  <a:gd name="T26" fmla="*/ 4 w 14"/>
                  <a:gd name="T27" fmla="*/ 22 h 22"/>
                  <a:gd name="T28" fmla="*/ 4 w 14"/>
                  <a:gd name="T29" fmla="*/ 22 h 22"/>
                  <a:gd name="T30" fmla="*/ 4 w 14"/>
                  <a:gd name="T31" fmla="*/ 18 h 22"/>
                  <a:gd name="T32" fmla="*/ 8 w 14"/>
                  <a:gd name="T33" fmla="*/ 16 h 22"/>
                  <a:gd name="T34" fmla="*/ 8 w 14"/>
                  <a:gd name="T3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22">
                    <a:moveTo>
                      <a:pt x="0" y="2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20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4" name="Freeform 263"/>
              <p:cNvSpPr>
                <a:spLocks noEditPoints="1"/>
              </p:cNvSpPr>
              <p:nvPr/>
            </p:nvSpPr>
            <p:spPr bwMode="auto">
              <a:xfrm>
                <a:off x="5792" y="2346"/>
                <a:ext cx="16" cy="22"/>
              </a:xfrm>
              <a:custGeom>
                <a:avLst/>
                <a:gdLst>
                  <a:gd name="T0" fmla="*/ 0 w 16"/>
                  <a:gd name="T1" fmla="*/ 2 h 22"/>
                  <a:gd name="T2" fmla="*/ 10 w 16"/>
                  <a:gd name="T3" fmla="*/ 0 h 22"/>
                  <a:gd name="T4" fmla="*/ 10 w 16"/>
                  <a:gd name="T5" fmla="*/ 0 h 22"/>
                  <a:gd name="T6" fmla="*/ 10 w 16"/>
                  <a:gd name="T7" fmla="*/ 4 h 22"/>
                  <a:gd name="T8" fmla="*/ 6 w 16"/>
                  <a:gd name="T9" fmla="*/ 6 h 22"/>
                  <a:gd name="T10" fmla="*/ 6 w 16"/>
                  <a:gd name="T11" fmla="*/ 6 h 22"/>
                  <a:gd name="T12" fmla="*/ 2 w 16"/>
                  <a:gd name="T13" fmla="*/ 6 h 22"/>
                  <a:gd name="T14" fmla="*/ 0 w 16"/>
                  <a:gd name="T15" fmla="*/ 2 h 22"/>
                  <a:gd name="T16" fmla="*/ 0 w 16"/>
                  <a:gd name="T17" fmla="*/ 2 h 22"/>
                  <a:gd name="T18" fmla="*/ 10 w 16"/>
                  <a:gd name="T19" fmla="*/ 16 h 22"/>
                  <a:gd name="T20" fmla="*/ 10 w 16"/>
                  <a:gd name="T21" fmla="*/ 16 h 22"/>
                  <a:gd name="T22" fmla="*/ 12 w 16"/>
                  <a:gd name="T23" fmla="*/ 16 h 22"/>
                  <a:gd name="T24" fmla="*/ 16 w 16"/>
                  <a:gd name="T25" fmla="*/ 18 h 22"/>
                  <a:gd name="T26" fmla="*/ 6 w 16"/>
                  <a:gd name="T27" fmla="*/ 22 h 22"/>
                  <a:gd name="T28" fmla="*/ 6 w 16"/>
                  <a:gd name="T29" fmla="*/ 22 h 22"/>
                  <a:gd name="T30" fmla="*/ 6 w 16"/>
                  <a:gd name="T31" fmla="*/ 18 h 22"/>
                  <a:gd name="T32" fmla="*/ 10 w 16"/>
                  <a:gd name="T33" fmla="*/ 16 h 22"/>
                  <a:gd name="T34" fmla="*/ 10 w 16"/>
                  <a:gd name="T3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22">
                    <a:moveTo>
                      <a:pt x="0" y="2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10" y="16"/>
                    </a:moveTo>
                    <a:lnTo>
                      <a:pt x="10" y="16"/>
                    </a:lnTo>
                    <a:lnTo>
                      <a:pt x="12" y="16"/>
                    </a:lnTo>
                    <a:lnTo>
                      <a:pt x="16" y="18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18"/>
                    </a:lnTo>
                    <a:lnTo>
                      <a:pt x="10" y="16"/>
                    </a:lnTo>
                    <a:lnTo>
                      <a:pt x="1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5" name="Freeform 264"/>
              <p:cNvSpPr>
                <a:spLocks noEditPoints="1"/>
              </p:cNvSpPr>
              <p:nvPr/>
            </p:nvSpPr>
            <p:spPr bwMode="auto">
              <a:xfrm>
                <a:off x="5798" y="2364"/>
                <a:ext cx="16" cy="22"/>
              </a:xfrm>
              <a:custGeom>
                <a:avLst/>
                <a:gdLst>
                  <a:gd name="T0" fmla="*/ 0 w 16"/>
                  <a:gd name="T1" fmla="*/ 4 h 22"/>
                  <a:gd name="T2" fmla="*/ 10 w 16"/>
                  <a:gd name="T3" fmla="*/ 0 h 22"/>
                  <a:gd name="T4" fmla="*/ 10 w 16"/>
                  <a:gd name="T5" fmla="*/ 0 h 22"/>
                  <a:gd name="T6" fmla="*/ 8 w 16"/>
                  <a:gd name="T7" fmla="*/ 4 h 22"/>
                  <a:gd name="T8" fmla="*/ 6 w 16"/>
                  <a:gd name="T9" fmla="*/ 6 h 22"/>
                  <a:gd name="T10" fmla="*/ 6 w 16"/>
                  <a:gd name="T11" fmla="*/ 6 h 22"/>
                  <a:gd name="T12" fmla="*/ 2 w 16"/>
                  <a:gd name="T13" fmla="*/ 6 h 22"/>
                  <a:gd name="T14" fmla="*/ 0 w 16"/>
                  <a:gd name="T15" fmla="*/ 4 h 22"/>
                  <a:gd name="T16" fmla="*/ 0 w 16"/>
                  <a:gd name="T17" fmla="*/ 4 h 22"/>
                  <a:gd name="T18" fmla="*/ 10 w 16"/>
                  <a:gd name="T19" fmla="*/ 16 h 22"/>
                  <a:gd name="T20" fmla="*/ 10 w 16"/>
                  <a:gd name="T21" fmla="*/ 16 h 22"/>
                  <a:gd name="T22" fmla="*/ 14 w 16"/>
                  <a:gd name="T23" fmla="*/ 16 h 22"/>
                  <a:gd name="T24" fmla="*/ 16 w 16"/>
                  <a:gd name="T25" fmla="*/ 18 h 22"/>
                  <a:gd name="T26" fmla="*/ 6 w 16"/>
                  <a:gd name="T27" fmla="*/ 22 h 22"/>
                  <a:gd name="T28" fmla="*/ 6 w 16"/>
                  <a:gd name="T29" fmla="*/ 22 h 22"/>
                  <a:gd name="T30" fmla="*/ 6 w 16"/>
                  <a:gd name="T31" fmla="*/ 18 h 22"/>
                  <a:gd name="T32" fmla="*/ 10 w 16"/>
                  <a:gd name="T33" fmla="*/ 16 h 22"/>
                  <a:gd name="T34" fmla="*/ 10 w 16"/>
                  <a:gd name="T3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22">
                    <a:moveTo>
                      <a:pt x="0" y="4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10" y="16"/>
                    </a:moveTo>
                    <a:lnTo>
                      <a:pt x="10" y="16"/>
                    </a:lnTo>
                    <a:lnTo>
                      <a:pt x="14" y="16"/>
                    </a:lnTo>
                    <a:lnTo>
                      <a:pt x="16" y="18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18"/>
                    </a:lnTo>
                    <a:lnTo>
                      <a:pt x="10" y="16"/>
                    </a:lnTo>
                    <a:lnTo>
                      <a:pt x="1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6" name="Freeform 265"/>
              <p:cNvSpPr>
                <a:spLocks noEditPoints="1"/>
              </p:cNvSpPr>
              <p:nvPr/>
            </p:nvSpPr>
            <p:spPr bwMode="auto">
              <a:xfrm>
                <a:off x="5804" y="2382"/>
                <a:ext cx="18" cy="24"/>
              </a:xfrm>
              <a:custGeom>
                <a:avLst/>
                <a:gdLst>
                  <a:gd name="T0" fmla="*/ 0 w 18"/>
                  <a:gd name="T1" fmla="*/ 4 h 24"/>
                  <a:gd name="T2" fmla="*/ 10 w 18"/>
                  <a:gd name="T3" fmla="*/ 0 h 24"/>
                  <a:gd name="T4" fmla="*/ 10 w 18"/>
                  <a:gd name="T5" fmla="*/ 0 h 24"/>
                  <a:gd name="T6" fmla="*/ 10 w 18"/>
                  <a:gd name="T7" fmla="*/ 4 h 24"/>
                  <a:gd name="T8" fmla="*/ 8 w 18"/>
                  <a:gd name="T9" fmla="*/ 8 h 24"/>
                  <a:gd name="T10" fmla="*/ 8 w 18"/>
                  <a:gd name="T11" fmla="*/ 8 h 24"/>
                  <a:gd name="T12" fmla="*/ 4 w 18"/>
                  <a:gd name="T13" fmla="*/ 8 h 24"/>
                  <a:gd name="T14" fmla="*/ 0 w 18"/>
                  <a:gd name="T15" fmla="*/ 4 h 24"/>
                  <a:gd name="T16" fmla="*/ 0 w 18"/>
                  <a:gd name="T17" fmla="*/ 4 h 24"/>
                  <a:gd name="T18" fmla="*/ 12 w 18"/>
                  <a:gd name="T19" fmla="*/ 16 h 24"/>
                  <a:gd name="T20" fmla="*/ 12 w 18"/>
                  <a:gd name="T21" fmla="*/ 16 h 24"/>
                  <a:gd name="T22" fmla="*/ 14 w 18"/>
                  <a:gd name="T23" fmla="*/ 16 h 24"/>
                  <a:gd name="T24" fmla="*/ 18 w 18"/>
                  <a:gd name="T25" fmla="*/ 18 h 24"/>
                  <a:gd name="T26" fmla="*/ 8 w 18"/>
                  <a:gd name="T27" fmla="*/ 24 h 24"/>
                  <a:gd name="T28" fmla="*/ 8 w 18"/>
                  <a:gd name="T29" fmla="*/ 24 h 24"/>
                  <a:gd name="T30" fmla="*/ 8 w 18"/>
                  <a:gd name="T31" fmla="*/ 20 h 24"/>
                  <a:gd name="T32" fmla="*/ 12 w 18"/>
                  <a:gd name="T33" fmla="*/ 16 h 24"/>
                  <a:gd name="T34" fmla="*/ 12 w 18"/>
                  <a:gd name="T35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4">
                    <a:moveTo>
                      <a:pt x="0" y="4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12" y="16"/>
                    </a:moveTo>
                    <a:lnTo>
                      <a:pt x="12" y="16"/>
                    </a:lnTo>
                    <a:lnTo>
                      <a:pt x="14" y="16"/>
                    </a:lnTo>
                    <a:lnTo>
                      <a:pt x="18" y="1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12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7" name="Freeform 266"/>
              <p:cNvSpPr>
                <a:spLocks noEditPoints="1"/>
              </p:cNvSpPr>
              <p:nvPr/>
            </p:nvSpPr>
            <p:spPr bwMode="auto">
              <a:xfrm>
                <a:off x="5812" y="2400"/>
                <a:ext cx="20" cy="22"/>
              </a:xfrm>
              <a:custGeom>
                <a:avLst/>
                <a:gdLst>
                  <a:gd name="T0" fmla="*/ 0 w 20"/>
                  <a:gd name="T1" fmla="*/ 6 h 22"/>
                  <a:gd name="T2" fmla="*/ 10 w 20"/>
                  <a:gd name="T3" fmla="*/ 0 h 22"/>
                  <a:gd name="T4" fmla="*/ 10 w 20"/>
                  <a:gd name="T5" fmla="*/ 0 h 22"/>
                  <a:gd name="T6" fmla="*/ 10 w 20"/>
                  <a:gd name="T7" fmla="*/ 4 h 22"/>
                  <a:gd name="T8" fmla="*/ 8 w 20"/>
                  <a:gd name="T9" fmla="*/ 8 h 22"/>
                  <a:gd name="T10" fmla="*/ 8 w 20"/>
                  <a:gd name="T11" fmla="*/ 8 h 22"/>
                  <a:gd name="T12" fmla="*/ 4 w 20"/>
                  <a:gd name="T13" fmla="*/ 8 h 22"/>
                  <a:gd name="T14" fmla="*/ 0 w 20"/>
                  <a:gd name="T15" fmla="*/ 6 h 22"/>
                  <a:gd name="T16" fmla="*/ 0 w 20"/>
                  <a:gd name="T17" fmla="*/ 6 h 22"/>
                  <a:gd name="T18" fmla="*/ 12 w 20"/>
                  <a:gd name="T19" fmla="*/ 16 h 22"/>
                  <a:gd name="T20" fmla="*/ 12 w 20"/>
                  <a:gd name="T21" fmla="*/ 16 h 22"/>
                  <a:gd name="T22" fmla="*/ 16 w 20"/>
                  <a:gd name="T23" fmla="*/ 16 h 22"/>
                  <a:gd name="T24" fmla="*/ 20 w 20"/>
                  <a:gd name="T25" fmla="*/ 18 h 22"/>
                  <a:gd name="T26" fmla="*/ 10 w 20"/>
                  <a:gd name="T27" fmla="*/ 22 h 22"/>
                  <a:gd name="T28" fmla="*/ 10 w 20"/>
                  <a:gd name="T29" fmla="*/ 22 h 22"/>
                  <a:gd name="T30" fmla="*/ 10 w 20"/>
                  <a:gd name="T31" fmla="*/ 20 h 22"/>
                  <a:gd name="T32" fmla="*/ 12 w 20"/>
                  <a:gd name="T33" fmla="*/ 16 h 22"/>
                  <a:gd name="T34" fmla="*/ 12 w 20"/>
                  <a:gd name="T3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2">
                    <a:moveTo>
                      <a:pt x="0" y="6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12" y="16"/>
                    </a:moveTo>
                    <a:lnTo>
                      <a:pt x="12" y="16"/>
                    </a:lnTo>
                    <a:lnTo>
                      <a:pt x="16" y="16"/>
                    </a:lnTo>
                    <a:lnTo>
                      <a:pt x="20" y="18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0"/>
                    </a:lnTo>
                    <a:lnTo>
                      <a:pt x="12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8" name="Freeform 267"/>
              <p:cNvSpPr>
                <a:spLocks noEditPoints="1"/>
              </p:cNvSpPr>
              <p:nvPr/>
            </p:nvSpPr>
            <p:spPr bwMode="auto">
              <a:xfrm>
                <a:off x="5822" y="2418"/>
                <a:ext cx="20" cy="22"/>
              </a:xfrm>
              <a:custGeom>
                <a:avLst/>
                <a:gdLst>
                  <a:gd name="T0" fmla="*/ 0 w 20"/>
                  <a:gd name="T1" fmla="*/ 4 h 22"/>
                  <a:gd name="T2" fmla="*/ 10 w 20"/>
                  <a:gd name="T3" fmla="*/ 0 h 22"/>
                  <a:gd name="T4" fmla="*/ 10 w 20"/>
                  <a:gd name="T5" fmla="*/ 0 h 22"/>
                  <a:gd name="T6" fmla="*/ 10 w 20"/>
                  <a:gd name="T7" fmla="*/ 4 h 22"/>
                  <a:gd name="T8" fmla="*/ 8 w 20"/>
                  <a:gd name="T9" fmla="*/ 6 h 22"/>
                  <a:gd name="T10" fmla="*/ 8 w 20"/>
                  <a:gd name="T11" fmla="*/ 6 h 22"/>
                  <a:gd name="T12" fmla="*/ 4 w 20"/>
                  <a:gd name="T13" fmla="*/ 8 h 22"/>
                  <a:gd name="T14" fmla="*/ 0 w 20"/>
                  <a:gd name="T15" fmla="*/ 4 h 22"/>
                  <a:gd name="T16" fmla="*/ 0 w 20"/>
                  <a:gd name="T17" fmla="*/ 4 h 22"/>
                  <a:gd name="T18" fmla="*/ 14 w 20"/>
                  <a:gd name="T19" fmla="*/ 14 h 22"/>
                  <a:gd name="T20" fmla="*/ 14 w 20"/>
                  <a:gd name="T21" fmla="*/ 14 h 22"/>
                  <a:gd name="T22" fmla="*/ 16 w 20"/>
                  <a:gd name="T23" fmla="*/ 14 h 22"/>
                  <a:gd name="T24" fmla="*/ 20 w 20"/>
                  <a:gd name="T25" fmla="*/ 16 h 22"/>
                  <a:gd name="T26" fmla="*/ 12 w 20"/>
                  <a:gd name="T27" fmla="*/ 22 h 22"/>
                  <a:gd name="T28" fmla="*/ 12 w 20"/>
                  <a:gd name="T29" fmla="*/ 22 h 22"/>
                  <a:gd name="T30" fmla="*/ 12 w 20"/>
                  <a:gd name="T31" fmla="*/ 18 h 22"/>
                  <a:gd name="T32" fmla="*/ 14 w 20"/>
                  <a:gd name="T33" fmla="*/ 14 h 22"/>
                  <a:gd name="T34" fmla="*/ 14 w 20"/>
                  <a:gd name="T35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22">
                    <a:moveTo>
                      <a:pt x="0" y="4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4" y="8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14" y="14"/>
                    </a:moveTo>
                    <a:lnTo>
                      <a:pt x="14" y="14"/>
                    </a:lnTo>
                    <a:lnTo>
                      <a:pt x="16" y="14"/>
                    </a:lnTo>
                    <a:lnTo>
                      <a:pt x="20" y="16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18"/>
                    </a:lnTo>
                    <a:lnTo>
                      <a:pt x="14" y="14"/>
                    </a:lnTo>
                    <a:lnTo>
                      <a:pt x="1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9" name="Freeform 268"/>
              <p:cNvSpPr>
                <a:spLocks noEditPoints="1"/>
              </p:cNvSpPr>
              <p:nvPr/>
            </p:nvSpPr>
            <p:spPr bwMode="auto">
              <a:xfrm>
                <a:off x="5834" y="2434"/>
                <a:ext cx="22" cy="20"/>
              </a:xfrm>
              <a:custGeom>
                <a:avLst/>
                <a:gdLst>
                  <a:gd name="T0" fmla="*/ 0 w 22"/>
                  <a:gd name="T1" fmla="*/ 6 h 20"/>
                  <a:gd name="T2" fmla="*/ 8 w 22"/>
                  <a:gd name="T3" fmla="*/ 0 h 20"/>
                  <a:gd name="T4" fmla="*/ 8 w 22"/>
                  <a:gd name="T5" fmla="*/ 0 h 20"/>
                  <a:gd name="T6" fmla="*/ 10 w 22"/>
                  <a:gd name="T7" fmla="*/ 2 h 20"/>
                  <a:gd name="T8" fmla="*/ 8 w 22"/>
                  <a:gd name="T9" fmla="*/ 6 h 20"/>
                  <a:gd name="T10" fmla="*/ 8 w 22"/>
                  <a:gd name="T11" fmla="*/ 6 h 20"/>
                  <a:gd name="T12" fmla="*/ 4 w 22"/>
                  <a:gd name="T13" fmla="*/ 8 h 20"/>
                  <a:gd name="T14" fmla="*/ 0 w 22"/>
                  <a:gd name="T15" fmla="*/ 6 h 20"/>
                  <a:gd name="T16" fmla="*/ 0 w 22"/>
                  <a:gd name="T17" fmla="*/ 6 h 20"/>
                  <a:gd name="T18" fmla="*/ 14 w 22"/>
                  <a:gd name="T19" fmla="*/ 14 h 20"/>
                  <a:gd name="T20" fmla="*/ 14 w 22"/>
                  <a:gd name="T21" fmla="*/ 14 h 20"/>
                  <a:gd name="T22" fmla="*/ 18 w 22"/>
                  <a:gd name="T23" fmla="*/ 12 h 20"/>
                  <a:gd name="T24" fmla="*/ 22 w 22"/>
                  <a:gd name="T25" fmla="*/ 14 h 20"/>
                  <a:gd name="T26" fmla="*/ 14 w 22"/>
                  <a:gd name="T27" fmla="*/ 20 h 20"/>
                  <a:gd name="T28" fmla="*/ 14 w 22"/>
                  <a:gd name="T29" fmla="*/ 20 h 20"/>
                  <a:gd name="T30" fmla="*/ 14 w 22"/>
                  <a:gd name="T31" fmla="*/ 18 h 20"/>
                  <a:gd name="T32" fmla="*/ 14 w 22"/>
                  <a:gd name="T33" fmla="*/ 14 h 20"/>
                  <a:gd name="T34" fmla="*/ 14 w 22"/>
                  <a:gd name="T35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20">
                    <a:moveTo>
                      <a:pt x="0" y="6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14" y="14"/>
                    </a:moveTo>
                    <a:lnTo>
                      <a:pt x="14" y="14"/>
                    </a:lnTo>
                    <a:lnTo>
                      <a:pt x="18" y="12"/>
                    </a:lnTo>
                    <a:lnTo>
                      <a:pt x="22" y="14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1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68" name="Freeform 271"/>
            <p:cNvSpPr>
              <a:spLocks noEditPoints="1"/>
            </p:cNvSpPr>
            <p:nvPr/>
          </p:nvSpPr>
          <p:spPr bwMode="auto">
            <a:xfrm>
              <a:off x="5866" y="2458"/>
              <a:ext cx="22" cy="16"/>
            </a:xfrm>
            <a:custGeom>
              <a:avLst/>
              <a:gdLst>
                <a:gd name="T0" fmla="*/ 0 w 22"/>
                <a:gd name="T1" fmla="*/ 8 h 16"/>
                <a:gd name="T2" fmla="*/ 4 w 22"/>
                <a:gd name="T3" fmla="*/ 0 h 16"/>
                <a:gd name="T4" fmla="*/ 4 w 22"/>
                <a:gd name="T5" fmla="*/ 0 h 16"/>
                <a:gd name="T6" fmla="*/ 6 w 22"/>
                <a:gd name="T7" fmla="*/ 2 h 16"/>
                <a:gd name="T8" fmla="*/ 6 w 22"/>
                <a:gd name="T9" fmla="*/ 6 h 16"/>
                <a:gd name="T10" fmla="*/ 6 w 22"/>
                <a:gd name="T11" fmla="*/ 6 h 16"/>
                <a:gd name="T12" fmla="*/ 4 w 22"/>
                <a:gd name="T13" fmla="*/ 8 h 16"/>
                <a:gd name="T14" fmla="*/ 0 w 22"/>
                <a:gd name="T15" fmla="*/ 8 h 16"/>
                <a:gd name="T16" fmla="*/ 0 w 22"/>
                <a:gd name="T17" fmla="*/ 8 h 16"/>
                <a:gd name="T18" fmla="*/ 16 w 22"/>
                <a:gd name="T19" fmla="*/ 10 h 16"/>
                <a:gd name="T20" fmla="*/ 16 w 22"/>
                <a:gd name="T21" fmla="*/ 10 h 16"/>
                <a:gd name="T22" fmla="*/ 18 w 22"/>
                <a:gd name="T23" fmla="*/ 6 h 16"/>
                <a:gd name="T24" fmla="*/ 22 w 22"/>
                <a:gd name="T25" fmla="*/ 6 h 16"/>
                <a:gd name="T26" fmla="*/ 20 w 22"/>
                <a:gd name="T27" fmla="*/ 16 h 16"/>
                <a:gd name="T28" fmla="*/ 20 w 22"/>
                <a:gd name="T29" fmla="*/ 16 h 16"/>
                <a:gd name="T30" fmla="*/ 16 w 22"/>
                <a:gd name="T31" fmla="*/ 14 h 16"/>
                <a:gd name="T32" fmla="*/ 16 w 22"/>
                <a:gd name="T33" fmla="*/ 10 h 16"/>
                <a:gd name="T34" fmla="*/ 16 w 22"/>
                <a:gd name="T3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16">
                  <a:moveTo>
                    <a:pt x="0" y="8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16" y="10"/>
                  </a:moveTo>
                  <a:lnTo>
                    <a:pt x="16" y="10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6" y="14"/>
                  </a:lnTo>
                  <a:lnTo>
                    <a:pt x="16" y="10"/>
                  </a:lnTo>
                  <a:lnTo>
                    <a:pt x="1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272"/>
            <p:cNvSpPr>
              <a:spLocks noEditPoints="1"/>
            </p:cNvSpPr>
            <p:nvPr/>
          </p:nvSpPr>
          <p:spPr bwMode="auto">
            <a:xfrm>
              <a:off x="5886" y="2464"/>
              <a:ext cx="22" cy="12"/>
            </a:xfrm>
            <a:custGeom>
              <a:avLst/>
              <a:gdLst>
                <a:gd name="T0" fmla="*/ 0 w 22"/>
                <a:gd name="T1" fmla="*/ 10 h 12"/>
                <a:gd name="T2" fmla="*/ 2 w 22"/>
                <a:gd name="T3" fmla="*/ 0 h 12"/>
                <a:gd name="T4" fmla="*/ 2 w 22"/>
                <a:gd name="T5" fmla="*/ 0 h 12"/>
                <a:gd name="T6" fmla="*/ 6 w 22"/>
                <a:gd name="T7" fmla="*/ 2 h 12"/>
                <a:gd name="T8" fmla="*/ 6 w 22"/>
                <a:gd name="T9" fmla="*/ 6 h 12"/>
                <a:gd name="T10" fmla="*/ 6 w 22"/>
                <a:gd name="T11" fmla="*/ 6 h 12"/>
                <a:gd name="T12" fmla="*/ 4 w 22"/>
                <a:gd name="T13" fmla="*/ 10 h 12"/>
                <a:gd name="T14" fmla="*/ 0 w 22"/>
                <a:gd name="T15" fmla="*/ 10 h 12"/>
                <a:gd name="T16" fmla="*/ 0 w 22"/>
                <a:gd name="T17" fmla="*/ 10 h 12"/>
                <a:gd name="T18" fmla="*/ 16 w 22"/>
                <a:gd name="T19" fmla="*/ 6 h 12"/>
                <a:gd name="T20" fmla="*/ 16 w 22"/>
                <a:gd name="T21" fmla="*/ 6 h 12"/>
                <a:gd name="T22" fmla="*/ 18 w 22"/>
                <a:gd name="T23" fmla="*/ 4 h 12"/>
                <a:gd name="T24" fmla="*/ 20 w 22"/>
                <a:gd name="T25" fmla="*/ 2 h 12"/>
                <a:gd name="T26" fmla="*/ 22 w 22"/>
                <a:gd name="T27" fmla="*/ 12 h 12"/>
                <a:gd name="T28" fmla="*/ 22 w 22"/>
                <a:gd name="T29" fmla="*/ 12 h 12"/>
                <a:gd name="T30" fmla="*/ 18 w 22"/>
                <a:gd name="T31" fmla="*/ 10 h 12"/>
                <a:gd name="T32" fmla="*/ 16 w 22"/>
                <a:gd name="T33" fmla="*/ 6 h 12"/>
                <a:gd name="T34" fmla="*/ 16 w 22"/>
                <a:gd name="T3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12">
                  <a:moveTo>
                    <a:pt x="0" y="1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10"/>
                  </a:lnTo>
                  <a:close/>
                  <a:moveTo>
                    <a:pt x="16" y="6"/>
                  </a:moveTo>
                  <a:lnTo>
                    <a:pt x="16" y="6"/>
                  </a:lnTo>
                  <a:lnTo>
                    <a:pt x="18" y="4"/>
                  </a:lnTo>
                  <a:lnTo>
                    <a:pt x="20" y="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273"/>
            <p:cNvSpPr>
              <a:spLocks noEditPoints="1"/>
            </p:cNvSpPr>
            <p:nvPr/>
          </p:nvSpPr>
          <p:spPr bwMode="auto">
            <a:xfrm>
              <a:off x="5906" y="2462"/>
              <a:ext cx="22" cy="14"/>
            </a:xfrm>
            <a:custGeom>
              <a:avLst/>
              <a:gdLst>
                <a:gd name="T0" fmla="*/ 2 w 22"/>
                <a:gd name="T1" fmla="*/ 14 h 14"/>
                <a:gd name="T2" fmla="*/ 0 w 22"/>
                <a:gd name="T3" fmla="*/ 4 h 14"/>
                <a:gd name="T4" fmla="*/ 0 w 22"/>
                <a:gd name="T5" fmla="*/ 4 h 14"/>
                <a:gd name="T6" fmla="*/ 4 w 22"/>
                <a:gd name="T7" fmla="*/ 4 h 14"/>
                <a:gd name="T8" fmla="*/ 6 w 22"/>
                <a:gd name="T9" fmla="*/ 8 h 14"/>
                <a:gd name="T10" fmla="*/ 6 w 22"/>
                <a:gd name="T11" fmla="*/ 8 h 14"/>
                <a:gd name="T12" fmla="*/ 4 w 22"/>
                <a:gd name="T13" fmla="*/ 12 h 14"/>
                <a:gd name="T14" fmla="*/ 2 w 22"/>
                <a:gd name="T15" fmla="*/ 14 h 14"/>
                <a:gd name="T16" fmla="*/ 2 w 22"/>
                <a:gd name="T17" fmla="*/ 14 h 14"/>
                <a:gd name="T18" fmla="*/ 16 w 22"/>
                <a:gd name="T19" fmla="*/ 6 h 14"/>
                <a:gd name="T20" fmla="*/ 16 w 22"/>
                <a:gd name="T21" fmla="*/ 6 h 14"/>
                <a:gd name="T22" fmla="*/ 16 w 22"/>
                <a:gd name="T23" fmla="*/ 2 h 14"/>
                <a:gd name="T24" fmla="*/ 18 w 22"/>
                <a:gd name="T25" fmla="*/ 0 h 14"/>
                <a:gd name="T26" fmla="*/ 22 w 22"/>
                <a:gd name="T27" fmla="*/ 10 h 14"/>
                <a:gd name="T28" fmla="*/ 22 w 22"/>
                <a:gd name="T29" fmla="*/ 10 h 14"/>
                <a:gd name="T30" fmla="*/ 18 w 22"/>
                <a:gd name="T31" fmla="*/ 8 h 14"/>
                <a:gd name="T32" fmla="*/ 16 w 22"/>
                <a:gd name="T33" fmla="*/ 6 h 14"/>
                <a:gd name="T34" fmla="*/ 16 w 22"/>
                <a:gd name="T35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14">
                  <a:moveTo>
                    <a:pt x="2" y="1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2" y="14"/>
                  </a:lnTo>
                  <a:close/>
                  <a:moveTo>
                    <a:pt x="16" y="6"/>
                  </a:moveTo>
                  <a:lnTo>
                    <a:pt x="16" y="6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274"/>
            <p:cNvSpPr>
              <a:spLocks noEditPoints="1"/>
            </p:cNvSpPr>
            <p:nvPr/>
          </p:nvSpPr>
          <p:spPr bwMode="auto">
            <a:xfrm>
              <a:off x="5924" y="2454"/>
              <a:ext cx="22" cy="18"/>
            </a:xfrm>
            <a:custGeom>
              <a:avLst/>
              <a:gdLst>
                <a:gd name="T0" fmla="*/ 4 w 22"/>
                <a:gd name="T1" fmla="*/ 18 h 18"/>
                <a:gd name="T2" fmla="*/ 0 w 22"/>
                <a:gd name="T3" fmla="*/ 8 h 18"/>
                <a:gd name="T4" fmla="*/ 0 w 22"/>
                <a:gd name="T5" fmla="*/ 8 h 18"/>
                <a:gd name="T6" fmla="*/ 4 w 22"/>
                <a:gd name="T7" fmla="*/ 8 h 18"/>
                <a:gd name="T8" fmla="*/ 6 w 22"/>
                <a:gd name="T9" fmla="*/ 12 h 18"/>
                <a:gd name="T10" fmla="*/ 6 w 22"/>
                <a:gd name="T11" fmla="*/ 12 h 18"/>
                <a:gd name="T12" fmla="*/ 6 w 22"/>
                <a:gd name="T13" fmla="*/ 14 h 18"/>
                <a:gd name="T14" fmla="*/ 4 w 22"/>
                <a:gd name="T15" fmla="*/ 18 h 18"/>
                <a:gd name="T16" fmla="*/ 4 w 22"/>
                <a:gd name="T17" fmla="*/ 18 h 18"/>
                <a:gd name="T18" fmla="*/ 16 w 22"/>
                <a:gd name="T19" fmla="*/ 6 h 18"/>
                <a:gd name="T20" fmla="*/ 16 w 22"/>
                <a:gd name="T21" fmla="*/ 6 h 18"/>
                <a:gd name="T22" fmla="*/ 16 w 22"/>
                <a:gd name="T23" fmla="*/ 4 h 18"/>
                <a:gd name="T24" fmla="*/ 18 w 22"/>
                <a:gd name="T25" fmla="*/ 0 h 18"/>
                <a:gd name="T26" fmla="*/ 22 w 22"/>
                <a:gd name="T27" fmla="*/ 8 h 18"/>
                <a:gd name="T28" fmla="*/ 22 w 22"/>
                <a:gd name="T29" fmla="*/ 8 h 18"/>
                <a:gd name="T30" fmla="*/ 20 w 22"/>
                <a:gd name="T31" fmla="*/ 10 h 18"/>
                <a:gd name="T32" fmla="*/ 16 w 22"/>
                <a:gd name="T33" fmla="*/ 6 h 18"/>
                <a:gd name="T34" fmla="*/ 16 w 22"/>
                <a:gd name="T3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18">
                  <a:moveTo>
                    <a:pt x="4" y="1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18"/>
                  </a:lnTo>
                  <a:close/>
                  <a:moveTo>
                    <a:pt x="16" y="6"/>
                  </a:moveTo>
                  <a:lnTo>
                    <a:pt x="16" y="6"/>
                  </a:lnTo>
                  <a:lnTo>
                    <a:pt x="16" y="4"/>
                  </a:lnTo>
                  <a:lnTo>
                    <a:pt x="18" y="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10"/>
                  </a:lnTo>
                  <a:lnTo>
                    <a:pt x="16" y="6"/>
                  </a:lnTo>
                  <a:lnTo>
                    <a:pt x="1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275"/>
            <p:cNvSpPr>
              <a:spLocks noEditPoints="1"/>
            </p:cNvSpPr>
            <p:nvPr/>
          </p:nvSpPr>
          <p:spPr bwMode="auto">
            <a:xfrm>
              <a:off x="5942" y="2442"/>
              <a:ext cx="22" cy="20"/>
            </a:xfrm>
            <a:custGeom>
              <a:avLst/>
              <a:gdLst>
                <a:gd name="T0" fmla="*/ 4 w 22"/>
                <a:gd name="T1" fmla="*/ 20 h 20"/>
                <a:gd name="T2" fmla="*/ 0 w 22"/>
                <a:gd name="T3" fmla="*/ 12 h 20"/>
                <a:gd name="T4" fmla="*/ 0 w 22"/>
                <a:gd name="T5" fmla="*/ 12 h 20"/>
                <a:gd name="T6" fmla="*/ 4 w 22"/>
                <a:gd name="T7" fmla="*/ 12 h 20"/>
                <a:gd name="T8" fmla="*/ 6 w 22"/>
                <a:gd name="T9" fmla="*/ 14 h 20"/>
                <a:gd name="T10" fmla="*/ 6 w 22"/>
                <a:gd name="T11" fmla="*/ 14 h 20"/>
                <a:gd name="T12" fmla="*/ 8 w 22"/>
                <a:gd name="T13" fmla="*/ 18 h 20"/>
                <a:gd name="T14" fmla="*/ 4 w 22"/>
                <a:gd name="T15" fmla="*/ 20 h 20"/>
                <a:gd name="T16" fmla="*/ 4 w 22"/>
                <a:gd name="T17" fmla="*/ 20 h 20"/>
                <a:gd name="T18" fmla="*/ 14 w 22"/>
                <a:gd name="T19" fmla="*/ 8 h 20"/>
                <a:gd name="T20" fmla="*/ 14 w 22"/>
                <a:gd name="T21" fmla="*/ 8 h 20"/>
                <a:gd name="T22" fmla="*/ 14 w 22"/>
                <a:gd name="T23" fmla="*/ 4 h 20"/>
                <a:gd name="T24" fmla="*/ 16 w 22"/>
                <a:gd name="T25" fmla="*/ 0 h 20"/>
                <a:gd name="T26" fmla="*/ 22 w 22"/>
                <a:gd name="T27" fmla="*/ 8 h 20"/>
                <a:gd name="T28" fmla="*/ 22 w 22"/>
                <a:gd name="T29" fmla="*/ 8 h 20"/>
                <a:gd name="T30" fmla="*/ 18 w 22"/>
                <a:gd name="T31" fmla="*/ 10 h 20"/>
                <a:gd name="T32" fmla="*/ 14 w 22"/>
                <a:gd name="T33" fmla="*/ 8 h 20"/>
                <a:gd name="T34" fmla="*/ 14 w 22"/>
                <a:gd name="T35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20">
                  <a:moveTo>
                    <a:pt x="4" y="2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8"/>
                  </a:lnTo>
                  <a:lnTo>
                    <a:pt x="4" y="20"/>
                  </a:lnTo>
                  <a:lnTo>
                    <a:pt x="4" y="20"/>
                  </a:lnTo>
                  <a:close/>
                  <a:moveTo>
                    <a:pt x="14" y="8"/>
                  </a:moveTo>
                  <a:lnTo>
                    <a:pt x="14" y="8"/>
                  </a:lnTo>
                  <a:lnTo>
                    <a:pt x="14" y="4"/>
                  </a:lnTo>
                  <a:lnTo>
                    <a:pt x="16" y="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276"/>
            <p:cNvSpPr>
              <a:spLocks noEditPoints="1"/>
            </p:cNvSpPr>
            <p:nvPr/>
          </p:nvSpPr>
          <p:spPr bwMode="auto">
            <a:xfrm>
              <a:off x="5958" y="2428"/>
              <a:ext cx="20" cy="22"/>
            </a:xfrm>
            <a:custGeom>
              <a:avLst/>
              <a:gdLst>
                <a:gd name="T0" fmla="*/ 6 w 20"/>
                <a:gd name="T1" fmla="*/ 22 h 22"/>
                <a:gd name="T2" fmla="*/ 0 w 20"/>
                <a:gd name="T3" fmla="*/ 14 h 22"/>
                <a:gd name="T4" fmla="*/ 0 w 20"/>
                <a:gd name="T5" fmla="*/ 14 h 22"/>
                <a:gd name="T6" fmla="*/ 2 w 20"/>
                <a:gd name="T7" fmla="*/ 14 h 22"/>
                <a:gd name="T8" fmla="*/ 6 w 20"/>
                <a:gd name="T9" fmla="*/ 16 h 22"/>
                <a:gd name="T10" fmla="*/ 6 w 20"/>
                <a:gd name="T11" fmla="*/ 16 h 22"/>
                <a:gd name="T12" fmla="*/ 8 w 20"/>
                <a:gd name="T13" fmla="*/ 18 h 22"/>
                <a:gd name="T14" fmla="*/ 6 w 20"/>
                <a:gd name="T15" fmla="*/ 22 h 22"/>
                <a:gd name="T16" fmla="*/ 6 w 20"/>
                <a:gd name="T17" fmla="*/ 22 h 22"/>
                <a:gd name="T18" fmla="*/ 12 w 20"/>
                <a:gd name="T19" fmla="*/ 8 h 22"/>
                <a:gd name="T20" fmla="*/ 12 w 20"/>
                <a:gd name="T21" fmla="*/ 8 h 22"/>
                <a:gd name="T22" fmla="*/ 10 w 20"/>
                <a:gd name="T23" fmla="*/ 4 h 22"/>
                <a:gd name="T24" fmla="*/ 12 w 20"/>
                <a:gd name="T25" fmla="*/ 0 h 22"/>
                <a:gd name="T26" fmla="*/ 20 w 20"/>
                <a:gd name="T27" fmla="*/ 6 h 22"/>
                <a:gd name="T28" fmla="*/ 20 w 20"/>
                <a:gd name="T29" fmla="*/ 6 h 22"/>
                <a:gd name="T30" fmla="*/ 16 w 20"/>
                <a:gd name="T31" fmla="*/ 8 h 22"/>
                <a:gd name="T32" fmla="*/ 12 w 20"/>
                <a:gd name="T33" fmla="*/ 8 h 22"/>
                <a:gd name="T34" fmla="*/ 12 w 20"/>
                <a:gd name="T3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2">
                  <a:moveTo>
                    <a:pt x="6" y="22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6" y="22"/>
                  </a:lnTo>
                  <a:lnTo>
                    <a:pt x="6" y="22"/>
                  </a:lnTo>
                  <a:close/>
                  <a:moveTo>
                    <a:pt x="12" y="8"/>
                  </a:moveTo>
                  <a:lnTo>
                    <a:pt x="12" y="8"/>
                  </a:lnTo>
                  <a:lnTo>
                    <a:pt x="10" y="4"/>
                  </a:lnTo>
                  <a:lnTo>
                    <a:pt x="12" y="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277"/>
            <p:cNvSpPr>
              <a:spLocks noEditPoints="1"/>
            </p:cNvSpPr>
            <p:nvPr/>
          </p:nvSpPr>
          <p:spPr bwMode="auto">
            <a:xfrm>
              <a:off x="5970" y="2412"/>
              <a:ext cx="18" cy="22"/>
            </a:xfrm>
            <a:custGeom>
              <a:avLst/>
              <a:gdLst>
                <a:gd name="T0" fmla="*/ 8 w 18"/>
                <a:gd name="T1" fmla="*/ 22 h 22"/>
                <a:gd name="T2" fmla="*/ 0 w 18"/>
                <a:gd name="T3" fmla="*/ 16 h 22"/>
                <a:gd name="T4" fmla="*/ 0 w 18"/>
                <a:gd name="T5" fmla="*/ 16 h 22"/>
                <a:gd name="T6" fmla="*/ 2 w 18"/>
                <a:gd name="T7" fmla="*/ 14 h 22"/>
                <a:gd name="T8" fmla="*/ 6 w 18"/>
                <a:gd name="T9" fmla="*/ 16 h 22"/>
                <a:gd name="T10" fmla="*/ 6 w 18"/>
                <a:gd name="T11" fmla="*/ 16 h 22"/>
                <a:gd name="T12" fmla="*/ 8 w 18"/>
                <a:gd name="T13" fmla="*/ 18 h 22"/>
                <a:gd name="T14" fmla="*/ 8 w 18"/>
                <a:gd name="T15" fmla="*/ 22 h 22"/>
                <a:gd name="T16" fmla="*/ 8 w 18"/>
                <a:gd name="T17" fmla="*/ 22 h 22"/>
                <a:gd name="T18" fmla="*/ 12 w 18"/>
                <a:gd name="T19" fmla="*/ 8 h 22"/>
                <a:gd name="T20" fmla="*/ 12 w 18"/>
                <a:gd name="T21" fmla="*/ 8 h 22"/>
                <a:gd name="T22" fmla="*/ 10 w 18"/>
                <a:gd name="T23" fmla="*/ 4 h 22"/>
                <a:gd name="T24" fmla="*/ 10 w 18"/>
                <a:gd name="T25" fmla="*/ 0 h 22"/>
                <a:gd name="T26" fmla="*/ 18 w 18"/>
                <a:gd name="T27" fmla="*/ 6 h 22"/>
                <a:gd name="T28" fmla="*/ 18 w 18"/>
                <a:gd name="T29" fmla="*/ 6 h 22"/>
                <a:gd name="T30" fmla="*/ 16 w 18"/>
                <a:gd name="T31" fmla="*/ 8 h 22"/>
                <a:gd name="T32" fmla="*/ 12 w 18"/>
                <a:gd name="T33" fmla="*/ 8 h 22"/>
                <a:gd name="T34" fmla="*/ 12 w 18"/>
                <a:gd name="T3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22">
                  <a:moveTo>
                    <a:pt x="8" y="22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12" y="8"/>
                  </a:moveTo>
                  <a:lnTo>
                    <a:pt x="12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278"/>
            <p:cNvSpPr>
              <a:spLocks noEditPoints="1"/>
            </p:cNvSpPr>
            <p:nvPr/>
          </p:nvSpPr>
          <p:spPr bwMode="auto">
            <a:xfrm>
              <a:off x="5980" y="2394"/>
              <a:ext cx="16" cy="24"/>
            </a:xfrm>
            <a:custGeom>
              <a:avLst/>
              <a:gdLst>
                <a:gd name="T0" fmla="*/ 8 w 16"/>
                <a:gd name="T1" fmla="*/ 24 h 24"/>
                <a:gd name="T2" fmla="*/ 0 w 16"/>
                <a:gd name="T3" fmla="*/ 18 h 24"/>
                <a:gd name="T4" fmla="*/ 0 w 16"/>
                <a:gd name="T5" fmla="*/ 18 h 24"/>
                <a:gd name="T6" fmla="*/ 2 w 16"/>
                <a:gd name="T7" fmla="*/ 16 h 24"/>
                <a:gd name="T8" fmla="*/ 6 w 16"/>
                <a:gd name="T9" fmla="*/ 16 h 24"/>
                <a:gd name="T10" fmla="*/ 6 w 16"/>
                <a:gd name="T11" fmla="*/ 16 h 24"/>
                <a:gd name="T12" fmla="*/ 8 w 16"/>
                <a:gd name="T13" fmla="*/ 20 h 24"/>
                <a:gd name="T14" fmla="*/ 8 w 16"/>
                <a:gd name="T15" fmla="*/ 24 h 24"/>
                <a:gd name="T16" fmla="*/ 8 w 16"/>
                <a:gd name="T17" fmla="*/ 24 h 24"/>
                <a:gd name="T18" fmla="*/ 10 w 16"/>
                <a:gd name="T19" fmla="*/ 8 h 24"/>
                <a:gd name="T20" fmla="*/ 10 w 16"/>
                <a:gd name="T21" fmla="*/ 8 h 24"/>
                <a:gd name="T22" fmla="*/ 8 w 16"/>
                <a:gd name="T23" fmla="*/ 4 h 24"/>
                <a:gd name="T24" fmla="*/ 8 w 16"/>
                <a:gd name="T25" fmla="*/ 0 h 24"/>
                <a:gd name="T26" fmla="*/ 16 w 16"/>
                <a:gd name="T27" fmla="*/ 4 h 24"/>
                <a:gd name="T28" fmla="*/ 16 w 16"/>
                <a:gd name="T29" fmla="*/ 4 h 24"/>
                <a:gd name="T30" fmla="*/ 14 w 16"/>
                <a:gd name="T31" fmla="*/ 8 h 24"/>
                <a:gd name="T32" fmla="*/ 10 w 16"/>
                <a:gd name="T33" fmla="*/ 8 h 24"/>
                <a:gd name="T34" fmla="*/ 10 w 16"/>
                <a:gd name="T3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4">
                  <a:moveTo>
                    <a:pt x="8" y="24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20"/>
                  </a:lnTo>
                  <a:lnTo>
                    <a:pt x="8" y="24"/>
                  </a:lnTo>
                  <a:lnTo>
                    <a:pt x="8" y="24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279"/>
            <p:cNvSpPr>
              <a:spLocks noEditPoints="1"/>
            </p:cNvSpPr>
            <p:nvPr/>
          </p:nvSpPr>
          <p:spPr bwMode="auto">
            <a:xfrm>
              <a:off x="5988" y="2376"/>
              <a:ext cx="14" cy="22"/>
            </a:xfrm>
            <a:custGeom>
              <a:avLst/>
              <a:gdLst>
                <a:gd name="T0" fmla="*/ 8 w 14"/>
                <a:gd name="T1" fmla="*/ 22 h 22"/>
                <a:gd name="T2" fmla="*/ 0 w 14"/>
                <a:gd name="T3" fmla="*/ 18 h 22"/>
                <a:gd name="T4" fmla="*/ 0 w 14"/>
                <a:gd name="T5" fmla="*/ 18 h 22"/>
                <a:gd name="T6" fmla="*/ 2 w 14"/>
                <a:gd name="T7" fmla="*/ 16 h 22"/>
                <a:gd name="T8" fmla="*/ 6 w 14"/>
                <a:gd name="T9" fmla="*/ 16 h 22"/>
                <a:gd name="T10" fmla="*/ 6 w 14"/>
                <a:gd name="T11" fmla="*/ 16 h 22"/>
                <a:gd name="T12" fmla="*/ 8 w 14"/>
                <a:gd name="T13" fmla="*/ 18 h 22"/>
                <a:gd name="T14" fmla="*/ 8 w 14"/>
                <a:gd name="T15" fmla="*/ 22 h 22"/>
                <a:gd name="T16" fmla="*/ 8 w 14"/>
                <a:gd name="T17" fmla="*/ 22 h 22"/>
                <a:gd name="T18" fmla="*/ 8 w 14"/>
                <a:gd name="T19" fmla="*/ 6 h 22"/>
                <a:gd name="T20" fmla="*/ 8 w 14"/>
                <a:gd name="T21" fmla="*/ 6 h 22"/>
                <a:gd name="T22" fmla="*/ 6 w 14"/>
                <a:gd name="T23" fmla="*/ 4 h 22"/>
                <a:gd name="T24" fmla="*/ 4 w 14"/>
                <a:gd name="T25" fmla="*/ 0 h 22"/>
                <a:gd name="T26" fmla="*/ 14 w 14"/>
                <a:gd name="T27" fmla="*/ 2 h 22"/>
                <a:gd name="T28" fmla="*/ 14 w 14"/>
                <a:gd name="T29" fmla="*/ 2 h 22"/>
                <a:gd name="T30" fmla="*/ 12 w 14"/>
                <a:gd name="T31" fmla="*/ 6 h 22"/>
                <a:gd name="T32" fmla="*/ 8 w 14"/>
                <a:gd name="T33" fmla="*/ 6 h 22"/>
                <a:gd name="T34" fmla="*/ 8 w 14"/>
                <a:gd name="T35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22">
                  <a:moveTo>
                    <a:pt x="8" y="22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8" y="6"/>
                  </a:moveTo>
                  <a:lnTo>
                    <a:pt x="8" y="6"/>
                  </a:lnTo>
                  <a:lnTo>
                    <a:pt x="6" y="4"/>
                  </a:lnTo>
                  <a:lnTo>
                    <a:pt x="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6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280"/>
            <p:cNvSpPr>
              <a:spLocks noEditPoints="1"/>
            </p:cNvSpPr>
            <p:nvPr/>
          </p:nvSpPr>
          <p:spPr bwMode="auto">
            <a:xfrm>
              <a:off x="5992" y="2358"/>
              <a:ext cx="14" cy="20"/>
            </a:xfrm>
            <a:custGeom>
              <a:avLst/>
              <a:gdLst>
                <a:gd name="T0" fmla="*/ 10 w 14"/>
                <a:gd name="T1" fmla="*/ 20 h 20"/>
                <a:gd name="T2" fmla="*/ 0 w 14"/>
                <a:gd name="T3" fmla="*/ 18 h 20"/>
                <a:gd name="T4" fmla="*/ 0 w 14"/>
                <a:gd name="T5" fmla="*/ 18 h 20"/>
                <a:gd name="T6" fmla="*/ 2 w 14"/>
                <a:gd name="T7" fmla="*/ 16 h 20"/>
                <a:gd name="T8" fmla="*/ 6 w 14"/>
                <a:gd name="T9" fmla="*/ 14 h 20"/>
                <a:gd name="T10" fmla="*/ 6 w 14"/>
                <a:gd name="T11" fmla="*/ 14 h 20"/>
                <a:gd name="T12" fmla="*/ 10 w 14"/>
                <a:gd name="T13" fmla="*/ 16 h 20"/>
                <a:gd name="T14" fmla="*/ 10 w 14"/>
                <a:gd name="T15" fmla="*/ 20 h 20"/>
                <a:gd name="T16" fmla="*/ 10 w 14"/>
                <a:gd name="T17" fmla="*/ 20 h 20"/>
                <a:gd name="T18" fmla="*/ 8 w 14"/>
                <a:gd name="T19" fmla="*/ 4 h 20"/>
                <a:gd name="T20" fmla="*/ 8 w 14"/>
                <a:gd name="T21" fmla="*/ 4 h 20"/>
                <a:gd name="T22" fmla="*/ 6 w 14"/>
                <a:gd name="T23" fmla="*/ 2 h 20"/>
                <a:gd name="T24" fmla="*/ 4 w 14"/>
                <a:gd name="T25" fmla="*/ 0 h 20"/>
                <a:gd name="T26" fmla="*/ 14 w 14"/>
                <a:gd name="T27" fmla="*/ 0 h 20"/>
                <a:gd name="T28" fmla="*/ 14 w 14"/>
                <a:gd name="T29" fmla="*/ 0 h 20"/>
                <a:gd name="T30" fmla="*/ 12 w 14"/>
                <a:gd name="T31" fmla="*/ 4 h 20"/>
                <a:gd name="T32" fmla="*/ 8 w 14"/>
                <a:gd name="T33" fmla="*/ 4 h 20"/>
                <a:gd name="T34" fmla="*/ 8 w 14"/>
                <a:gd name="T3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20">
                  <a:moveTo>
                    <a:pt x="10" y="2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10" y="20"/>
                  </a:lnTo>
                  <a:close/>
                  <a:moveTo>
                    <a:pt x="8" y="4"/>
                  </a:move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281"/>
            <p:cNvSpPr>
              <a:spLocks noEditPoints="1"/>
            </p:cNvSpPr>
            <p:nvPr/>
          </p:nvSpPr>
          <p:spPr bwMode="auto">
            <a:xfrm>
              <a:off x="5996" y="2338"/>
              <a:ext cx="12" cy="20"/>
            </a:xfrm>
            <a:custGeom>
              <a:avLst/>
              <a:gdLst>
                <a:gd name="T0" fmla="*/ 10 w 12"/>
                <a:gd name="T1" fmla="*/ 20 h 20"/>
                <a:gd name="T2" fmla="*/ 0 w 12"/>
                <a:gd name="T3" fmla="*/ 20 h 20"/>
                <a:gd name="T4" fmla="*/ 0 w 12"/>
                <a:gd name="T5" fmla="*/ 20 h 20"/>
                <a:gd name="T6" fmla="*/ 2 w 12"/>
                <a:gd name="T7" fmla="*/ 16 h 20"/>
                <a:gd name="T8" fmla="*/ 6 w 12"/>
                <a:gd name="T9" fmla="*/ 14 h 20"/>
                <a:gd name="T10" fmla="*/ 6 w 12"/>
                <a:gd name="T11" fmla="*/ 14 h 20"/>
                <a:gd name="T12" fmla="*/ 8 w 12"/>
                <a:gd name="T13" fmla="*/ 16 h 20"/>
                <a:gd name="T14" fmla="*/ 10 w 12"/>
                <a:gd name="T15" fmla="*/ 20 h 20"/>
                <a:gd name="T16" fmla="*/ 10 w 12"/>
                <a:gd name="T17" fmla="*/ 20 h 20"/>
                <a:gd name="T18" fmla="*/ 6 w 12"/>
                <a:gd name="T19" fmla="*/ 4 h 20"/>
                <a:gd name="T20" fmla="*/ 6 w 12"/>
                <a:gd name="T21" fmla="*/ 4 h 20"/>
                <a:gd name="T22" fmla="*/ 4 w 12"/>
                <a:gd name="T23" fmla="*/ 4 h 20"/>
                <a:gd name="T24" fmla="*/ 2 w 12"/>
                <a:gd name="T25" fmla="*/ 0 h 20"/>
                <a:gd name="T26" fmla="*/ 12 w 12"/>
                <a:gd name="T27" fmla="*/ 0 h 20"/>
                <a:gd name="T28" fmla="*/ 12 w 12"/>
                <a:gd name="T29" fmla="*/ 0 h 20"/>
                <a:gd name="T30" fmla="*/ 10 w 12"/>
                <a:gd name="T31" fmla="*/ 4 h 20"/>
                <a:gd name="T32" fmla="*/ 6 w 12"/>
                <a:gd name="T33" fmla="*/ 4 h 20"/>
                <a:gd name="T34" fmla="*/ 6 w 12"/>
                <a:gd name="T3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20">
                  <a:moveTo>
                    <a:pt x="10" y="20"/>
                  </a:moveTo>
                  <a:lnTo>
                    <a:pt x="0" y="20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0" y="20"/>
                  </a:lnTo>
                  <a:lnTo>
                    <a:pt x="10" y="20"/>
                  </a:lnTo>
                  <a:close/>
                  <a:moveTo>
                    <a:pt x="6" y="4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282"/>
            <p:cNvSpPr>
              <a:spLocks/>
            </p:cNvSpPr>
            <p:nvPr/>
          </p:nvSpPr>
          <p:spPr bwMode="auto">
            <a:xfrm>
              <a:off x="5998" y="2334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0 w 10"/>
                <a:gd name="T3" fmla="*/ 4 h 4"/>
                <a:gd name="T4" fmla="*/ 0 w 10"/>
                <a:gd name="T5" fmla="*/ 4 h 4"/>
                <a:gd name="T6" fmla="*/ 2 w 10"/>
                <a:gd name="T7" fmla="*/ 0 h 4"/>
                <a:gd name="T8" fmla="*/ 6 w 10"/>
                <a:gd name="T9" fmla="*/ 0 h 4"/>
                <a:gd name="T10" fmla="*/ 6 w 10"/>
                <a:gd name="T11" fmla="*/ 0 h 4"/>
                <a:gd name="T12" fmla="*/ 8 w 10"/>
                <a:gd name="T13" fmla="*/ 0 h 4"/>
                <a:gd name="T14" fmla="*/ 10 w 10"/>
                <a:gd name="T15" fmla="*/ 4 h 4"/>
                <a:gd name="T16" fmla="*/ 10 w 10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283"/>
            <p:cNvSpPr>
              <a:spLocks/>
            </p:cNvSpPr>
            <p:nvPr/>
          </p:nvSpPr>
          <p:spPr bwMode="auto">
            <a:xfrm>
              <a:off x="5916" y="2058"/>
              <a:ext cx="36" cy="38"/>
            </a:xfrm>
            <a:custGeom>
              <a:avLst/>
              <a:gdLst>
                <a:gd name="T0" fmla="*/ 0 w 36"/>
                <a:gd name="T1" fmla="*/ 36 h 38"/>
                <a:gd name="T2" fmla="*/ 0 w 36"/>
                <a:gd name="T3" fmla="*/ 36 h 38"/>
                <a:gd name="T4" fmla="*/ 0 w 36"/>
                <a:gd name="T5" fmla="*/ 30 h 38"/>
                <a:gd name="T6" fmla="*/ 2 w 36"/>
                <a:gd name="T7" fmla="*/ 18 h 38"/>
                <a:gd name="T8" fmla="*/ 6 w 36"/>
                <a:gd name="T9" fmla="*/ 10 h 38"/>
                <a:gd name="T10" fmla="*/ 10 w 36"/>
                <a:gd name="T11" fmla="*/ 4 h 38"/>
                <a:gd name="T12" fmla="*/ 16 w 36"/>
                <a:gd name="T13" fmla="*/ 2 h 38"/>
                <a:gd name="T14" fmla="*/ 24 w 36"/>
                <a:gd name="T15" fmla="*/ 0 h 38"/>
                <a:gd name="T16" fmla="*/ 24 w 36"/>
                <a:gd name="T17" fmla="*/ 0 h 38"/>
                <a:gd name="T18" fmla="*/ 32 w 36"/>
                <a:gd name="T19" fmla="*/ 2 h 38"/>
                <a:gd name="T20" fmla="*/ 36 w 36"/>
                <a:gd name="T21" fmla="*/ 4 h 38"/>
                <a:gd name="T22" fmla="*/ 36 w 36"/>
                <a:gd name="T23" fmla="*/ 8 h 38"/>
                <a:gd name="T24" fmla="*/ 36 w 36"/>
                <a:gd name="T25" fmla="*/ 12 h 38"/>
                <a:gd name="T26" fmla="*/ 34 w 36"/>
                <a:gd name="T27" fmla="*/ 16 h 38"/>
                <a:gd name="T28" fmla="*/ 32 w 36"/>
                <a:gd name="T29" fmla="*/ 18 h 38"/>
                <a:gd name="T30" fmla="*/ 28 w 36"/>
                <a:gd name="T31" fmla="*/ 20 h 38"/>
                <a:gd name="T32" fmla="*/ 24 w 36"/>
                <a:gd name="T33" fmla="*/ 18 h 38"/>
                <a:gd name="T34" fmla="*/ 24 w 36"/>
                <a:gd name="T35" fmla="*/ 18 h 38"/>
                <a:gd name="T36" fmla="*/ 20 w 36"/>
                <a:gd name="T37" fmla="*/ 18 h 38"/>
                <a:gd name="T38" fmla="*/ 18 w 36"/>
                <a:gd name="T39" fmla="*/ 20 h 38"/>
                <a:gd name="T40" fmla="*/ 12 w 36"/>
                <a:gd name="T41" fmla="*/ 26 h 38"/>
                <a:gd name="T42" fmla="*/ 6 w 36"/>
                <a:gd name="T43" fmla="*/ 38 h 38"/>
                <a:gd name="T44" fmla="*/ 0 w 36"/>
                <a:gd name="T45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38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12"/>
                  </a:lnTo>
                  <a:lnTo>
                    <a:pt x="34" y="16"/>
                  </a:lnTo>
                  <a:lnTo>
                    <a:pt x="32" y="18"/>
                  </a:lnTo>
                  <a:lnTo>
                    <a:pt x="28" y="20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0" y="18"/>
                  </a:lnTo>
                  <a:lnTo>
                    <a:pt x="18" y="20"/>
                  </a:lnTo>
                  <a:lnTo>
                    <a:pt x="12" y="26"/>
                  </a:lnTo>
                  <a:lnTo>
                    <a:pt x="6" y="38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284"/>
            <p:cNvSpPr>
              <a:spLocks/>
            </p:cNvSpPr>
            <p:nvPr/>
          </p:nvSpPr>
          <p:spPr bwMode="auto">
            <a:xfrm>
              <a:off x="5644" y="2290"/>
              <a:ext cx="16" cy="24"/>
            </a:xfrm>
            <a:custGeom>
              <a:avLst/>
              <a:gdLst>
                <a:gd name="T0" fmla="*/ 14 w 16"/>
                <a:gd name="T1" fmla="*/ 8 h 24"/>
                <a:gd name="T2" fmla="*/ 8 w 16"/>
                <a:gd name="T3" fmla="*/ 0 h 24"/>
                <a:gd name="T4" fmla="*/ 0 w 16"/>
                <a:gd name="T5" fmla="*/ 8 h 24"/>
                <a:gd name="T6" fmla="*/ 0 w 16"/>
                <a:gd name="T7" fmla="*/ 16 h 24"/>
                <a:gd name="T8" fmla="*/ 2 w 16"/>
                <a:gd name="T9" fmla="*/ 20 h 24"/>
                <a:gd name="T10" fmla="*/ 8 w 16"/>
                <a:gd name="T11" fmla="*/ 24 h 24"/>
                <a:gd name="T12" fmla="*/ 12 w 16"/>
                <a:gd name="T13" fmla="*/ 20 h 24"/>
                <a:gd name="T14" fmla="*/ 16 w 16"/>
                <a:gd name="T15" fmla="*/ 16 h 24"/>
                <a:gd name="T16" fmla="*/ 14 w 16"/>
                <a:gd name="T1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4">
                  <a:moveTo>
                    <a:pt x="14" y="8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285"/>
            <p:cNvSpPr>
              <a:spLocks noEditPoints="1"/>
            </p:cNvSpPr>
            <p:nvPr/>
          </p:nvSpPr>
          <p:spPr bwMode="auto">
            <a:xfrm>
              <a:off x="5648" y="2266"/>
              <a:ext cx="6" cy="18"/>
            </a:xfrm>
            <a:custGeom>
              <a:avLst/>
              <a:gdLst>
                <a:gd name="T0" fmla="*/ 4 w 6"/>
                <a:gd name="T1" fmla="*/ 0 h 18"/>
                <a:gd name="T2" fmla="*/ 4 w 6"/>
                <a:gd name="T3" fmla="*/ 0 h 18"/>
                <a:gd name="T4" fmla="*/ 2 w 6"/>
                <a:gd name="T5" fmla="*/ 2 h 18"/>
                <a:gd name="T6" fmla="*/ 0 w 6"/>
                <a:gd name="T7" fmla="*/ 4 h 18"/>
                <a:gd name="T8" fmla="*/ 0 w 6"/>
                <a:gd name="T9" fmla="*/ 4 h 18"/>
                <a:gd name="T10" fmla="*/ 2 w 6"/>
                <a:gd name="T11" fmla="*/ 6 h 18"/>
                <a:gd name="T12" fmla="*/ 4 w 6"/>
                <a:gd name="T13" fmla="*/ 6 h 18"/>
                <a:gd name="T14" fmla="*/ 4 w 6"/>
                <a:gd name="T15" fmla="*/ 6 h 18"/>
                <a:gd name="T16" fmla="*/ 6 w 6"/>
                <a:gd name="T17" fmla="*/ 6 h 18"/>
                <a:gd name="T18" fmla="*/ 6 w 6"/>
                <a:gd name="T19" fmla="*/ 4 h 18"/>
                <a:gd name="T20" fmla="*/ 6 w 6"/>
                <a:gd name="T21" fmla="*/ 4 h 18"/>
                <a:gd name="T22" fmla="*/ 6 w 6"/>
                <a:gd name="T23" fmla="*/ 2 h 18"/>
                <a:gd name="T24" fmla="*/ 4 w 6"/>
                <a:gd name="T25" fmla="*/ 0 h 18"/>
                <a:gd name="T26" fmla="*/ 4 w 6"/>
                <a:gd name="T27" fmla="*/ 0 h 18"/>
                <a:gd name="T28" fmla="*/ 4 w 6"/>
                <a:gd name="T29" fmla="*/ 12 h 18"/>
                <a:gd name="T30" fmla="*/ 4 w 6"/>
                <a:gd name="T31" fmla="*/ 12 h 18"/>
                <a:gd name="T32" fmla="*/ 2 w 6"/>
                <a:gd name="T33" fmla="*/ 14 h 18"/>
                <a:gd name="T34" fmla="*/ 0 w 6"/>
                <a:gd name="T35" fmla="*/ 16 h 18"/>
                <a:gd name="T36" fmla="*/ 0 w 6"/>
                <a:gd name="T37" fmla="*/ 16 h 18"/>
                <a:gd name="T38" fmla="*/ 2 w 6"/>
                <a:gd name="T39" fmla="*/ 18 h 18"/>
                <a:gd name="T40" fmla="*/ 4 w 6"/>
                <a:gd name="T41" fmla="*/ 18 h 18"/>
                <a:gd name="T42" fmla="*/ 4 w 6"/>
                <a:gd name="T43" fmla="*/ 18 h 18"/>
                <a:gd name="T44" fmla="*/ 6 w 6"/>
                <a:gd name="T45" fmla="*/ 18 h 18"/>
                <a:gd name="T46" fmla="*/ 6 w 6"/>
                <a:gd name="T47" fmla="*/ 16 h 18"/>
                <a:gd name="T48" fmla="*/ 6 w 6"/>
                <a:gd name="T49" fmla="*/ 16 h 18"/>
                <a:gd name="T50" fmla="*/ 6 w 6"/>
                <a:gd name="T51" fmla="*/ 14 h 18"/>
                <a:gd name="T52" fmla="*/ 4 w 6"/>
                <a:gd name="T53" fmla="*/ 12 h 18"/>
                <a:gd name="T54" fmla="*/ 4 w 6"/>
                <a:gd name="T5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" h="18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286"/>
            <p:cNvSpPr>
              <a:spLocks/>
            </p:cNvSpPr>
            <p:nvPr/>
          </p:nvSpPr>
          <p:spPr bwMode="auto">
            <a:xfrm>
              <a:off x="5744" y="2290"/>
              <a:ext cx="16" cy="24"/>
            </a:xfrm>
            <a:custGeom>
              <a:avLst/>
              <a:gdLst>
                <a:gd name="T0" fmla="*/ 14 w 16"/>
                <a:gd name="T1" fmla="*/ 8 h 24"/>
                <a:gd name="T2" fmla="*/ 8 w 16"/>
                <a:gd name="T3" fmla="*/ 0 h 24"/>
                <a:gd name="T4" fmla="*/ 2 w 16"/>
                <a:gd name="T5" fmla="*/ 8 h 24"/>
                <a:gd name="T6" fmla="*/ 0 w 16"/>
                <a:gd name="T7" fmla="*/ 16 h 24"/>
                <a:gd name="T8" fmla="*/ 2 w 16"/>
                <a:gd name="T9" fmla="*/ 20 h 24"/>
                <a:gd name="T10" fmla="*/ 8 w 16"/>
                <a:gd name="T11" fmla="*/ 24 h 24"/>
                <a:gd name="T12" fmla="*/ 12 w 16"/>
                <a:gd name="T13" fmla="*/ 20 h 24"/>
                <a:gd name="T14" fmla="*/ 16 w 16"/>
                <a:gd name="T15" fmla="*/ 16 h 24"/>
                <a:gd name="T16" fmla="*/ 14 w 16"/>
                <a:gd name="T17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4">
                  <a:moveTo>
                    <a:pt x="14" y="8"/>
                  </a:moveTo>
                  <a:lnTo>
                    <a:pt x="8" y="0"/>
                  </a:lnTo>
                  <a:lnTo>
                    <a:pt x="2" y="8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1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287"/>
            <p:cNvSpPr>
              <a:spLocks noEditPoints="1"/>
            </p:cNvSpPr>
            <p:nvPr/>
          </p:nvSpPr>
          <p:spPr bwMode="auto">
            <a:xfrm>
              <a:off x="5750" y="2266"/>
              <a:ext cx="4" cy="18"/>
            </a:xfrm>
            <a:custGeom>
              <a:avLst/>
              <a:gdLst>
                <a:gd name="T0" fmla="*/ 2 w 4"/>
                <a:gd name="T1" fmla="*/ 0 h 18"/>
                <a:gd name="T2" fmla="*/ 2 w 4"/>
                <a:gd name="T3" fmla="*/ 0 h 18"/>
                <a:gd name="T4" fmla="*/ 0 w 4"/>
                <a:gd name="T5" fmla="*/ 2 h 18"/>
                <a:gd name="T6" fmla="*/ 0 w 4"/>
                <a:gd name="T7" fmla="*/ 4 h 18"/>
                <a:gd name="T8" fmla="*/ 0 w 4"/>
                <a:gd name="T9" fmla="*/ 4 h 18"/>
                <a:gd name="T10" fmla="*/ 0 w 4"/>
                <a:gd name="T11" fmla="*/ 6 h 18"/>
                <a:gd name="T12" fmla="*/ 2 w 4"/>
                <a:gd name="T13" fmla="*/ 6 h 18"/>
                <a:gd name="T14" fmla="*/ 2 w 4"/>
                <a:gd name="T15" fmla="*/ 6 h 18"/>
                <a:gd name="T16" fmla="*/ 4 w 4"/>
                <a:gd name="T17" fmla="*/ 6 h 18"/>
                <a:gd name="T18" fmla="*/ 4 w 4"/>
                <a:gd name="T19" fmla="*/ 4 h 18"/>
                <a:gd name="T20" fmla="*/ 4 w 4"/>
                <a:gd name="T21" fmla="*/ 4 h 18"/>
                <a:gd name="T22" fmla="*/ 4 w 4"/>
                <a:gd name="T23" fmla="*/ 2 h 18"/>
                <a:gd name="T24" fmla="*/ 2 w 4"/>
                <a:gd name="T25" fmla="*/ 0 h 18"/>
                <a:gd name="T26" fmla="*/ 2 w 4"/>
                <a:gd name="T27" fmla="*/ 0 h 18"/>
                <a:gd name="T28" fmla="*/ 2 w 4"/>
                <a:gd name="T29" fmla="*/ 12 h 18"/>
                <a:gd name="T30" fmla="*/ 2 w 4"/>
                <a:gd name="T31" fmla="*/ 12 h 18"/>
                <a:gd name="T32" fmla="*/ 0 w 4"/>
                <a:gd name="T33" fmla="*/ 14 h 18"/>
                <a:gd name="T34" fmla="*/ 0 w 4"/>
                <a:gd name="T35" fmla="*/ 16 h 18"/>
                <a:gd name="T36" fmla="*/ 0 w 4"/>
                <a:gd name="T37" fmla="*/ 16 h 18"/>
                <a:gd name="T38" fmla="*/ 0 w 4"/>
                <a:gd name="T39" fmla="*/ 18 h 18"/>
                <a:gd name="T40" fmla="*/ 2 w 4"/>
                <a:gd name="T41" fmla="*/ 18 h 18"/>
                <a:gd name="T42" fmla="*/ 2 w 4"/>
                <a:gd name="T43" fmla="*/ 18 h 18"/>
                <a:gd name="T44" fmla="*/ 4 w 4"/>
                <a:gd name="T45" fmla="*/ 18 h 18"/>
                <a:gd name="T46" fmla="*/ 4 w 4"/>
                <a:gd name="T47" fmla="*/ 16 h 18"/>
                <a:gd name="T48" fmla="*/ 4 w 4"/>
                <a:gd name="T49" fmla="*/ 16 h 18"/>
                <a:gd name="T50" fmla="*/ 4 w 4"/>
                <a:gd name="T51" fmla="*/ 14 h 18"/>
                <a:gd name="T52" fmla="*/ 2 w 4"/>
                <a:gd name="T53" fmla="*/ 12 h 18"/>
                <a:gd name="T54" fmla="*/ 2 w 4"/>
                <a:gd name="T5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" h="1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2" y="12"/>
                  </a:moveTo>
                  <a:lnTo>
                    <a:pt x="2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288"/>
            <p:cNvSpPr>
              <a:spLocks/>
            </p:cNvSpPr>
            <p:nvPr/>
          </p:nvSpPr>
          <p:spPr bwMode="auto">
            <a:xfrm>
              <a:off x="5898" y="2512"/>
              <a:ext cx="20" cy="30"/>
            </a:xfrm>
            <a:custGeom>
              <a:avLst/>
              <a:gdLst>
                <a:gd name="T0" fmla="*/ 18 w 20"/>
                <a:gd name="T1" fmla="*/ 10 h 30"/>
                <a:gd name="T2" fmla="*/ 10 w 20"/>
                <a:gd name="T3" fmla="*/ 0 h 30"/>
                <a:gd name="T4" fmla="*/ 2 w 20"/>
                <a:gd name="T5" fmla="*/ 10 h 30"/>
                <a:gd name="T6" fmla="*/ 0 w 20"/>
                <a:gd name="T7" fmla="*/ 20 h 30"/>
                <a:gd name="T8" fmla="*/ 4 w 20"/>
                <a:gd name="T9" fmla="*/ 26 h 30"/>
                <a:gd name="T10" fmla="*/ 10 w 20"/>
                <a:gd name="T11" fmla="*/ 30 h 30"/>
                <a:gd name="T12" fmla="*/ 16 w 20"/>
                <a:gd name="T13" fmla="*/ 26 h 30"/>
                <a:gd name="T14" fmla="*/ 20 w 20"/>
                <a:gd name="T15" fmla="*/ 20 h 30"/>
                <a:gd name="T16" fmla="*/ 18 w 20"/>
                <a:gd name="T1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0">
                  <a:moveTo>
                    <a:pt x="18" y="10"/>
                  </a:moveTo>
                  <a:lnTo>
                    <a:pt x="10" y="0"/>
                  </a:lnTo>
                  <a:lnTo>
                    <a:pt x="2" y="10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10" y="30"/>
                  </a:lnTo>
                  <a:lnTo>
                    <a:pt x="16" y="26"/>
                  </a:lnTo>
                  <a:lnTo>
                    <a:pt x="20" y="2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289"/>
            <p:cNvSpPr>
              <a:spLocks noEditPoints="1"/>
            </p:cNvSpPr>
            <p:nvPr/>
          </p:nvSpPr>
          <p:spPr bwMode="auto">
            <a:xfrm>
              <a:off x="5904" y="2482"/>
              <a:ext cx="8" cy="24"/>
            </a:xfrm>
            <a:custGeom>
              <a:avLst/>
              <a:gdLst>
                <a:gd name="T0" fmla="*/ 4 w 8"/>
                <a:gd name="T1" fmla="*/ 0 h 24"/>
                <a:gd name="T2" fmla="*/ 4 w 8"/>
                <a:gd name="T3" fmla="*/ 0 h 24"/>
                <a:gd name="T4" fmla="*/ 2 w 8"/>
                <a:gd name="T5" fmla="*/ 2 h 24"/>
                <a:gd name="T6" fmla="*/ 0 w 8"/>
                <a:gd name="T7" fmla="*/ 4 h 24"/>
                <a:gd name="T8" fmla="*/ 0 w 8"/>
                <a:gd name="T9" fmla="*/ 4 h 24"/>
                <a:gd name="T10" fmla="*/ 2 w 8"/>
                <a:gd name="T11" fmla="*/ 8 h 24"/>
                <a:gd name="T12" fmla="*/ 4 w 8"/>
                <a:gd name="T13" fmla="*/ 8 h 24"/>
                <a:gd name="T14" fmla="*/ 4 w 8"/>
                <a:gd name="T15" fmla="*/ 8 h 24"/>
                <a:gd name="T16" fmla="*/ 6 w 8"/>
                <a:gd name="T17" fmla="*/ 8 h 24"/>
                <a:gd name="T18" fmla="*/ 8 w 8"/>
                <a:gd name="T19" fmla="*/ 4 h 24"/>
                <a:gd name="T20" fmla="*/ 8 w 8"/>
                <a:gd name="T21" fmla="*/ 4 h 24"/>
                <a:gd name="T22" fmla="*/ 6 w 8"/>
                <a:gd name="T23" fmla="*/ 2 h 24"/>
                <a:gd name="T24" fmla="*/ 4 w 8"/>
                <a:gd name="T25" fmla="*/ 0 h 24"/>
                <a:gd name="T26" fmla="*/ 4 w 8"/>
                <a:gd name="T27" fmla="*/ 0 h 24"/>
                <a:gd name="T28" fmla="*/ 4 w 8"/>
                <a:gd name="T29" fmla="*/ 16 h 24"/>
                <a:gd name="T30" fmla="*/ 4 w 8"/>
                <a:gd name="T31" fmla="*/ 16 h 24"/>
                <a:gd name="T32" fmla="*/ 2 w 8"/>
                <a:gd name="T33" fmla="*/ 18 h 24"/>
                <a:gd name="T34" fmla="*/ 0 w 8"/>
                <a:gd name="T35" fmla="*/ 20 h 24"/>
                <a:gd name="T36" fmla="*/ 0 w 8"/>
                <a:gd name="T37" fmla="*/ 20 h 24"/>
                <a:gd name="T38" fmla="*/ 2 w 8"/>
                <a:gd name="T39" fmla="*/ 22 h 24"/>
                <a:gd name="T40" fmla="*/ 4 w 8"/>
                <a:gd name="T41" fmla="*/ 24 h 24"/>
                <a:gd name="T42" fmla="*/ 4 w 8"/>
                <a:gd name="T43" fmla="*/ 24 h 24"/>
                <a:gd name="T44" fmla="*/ 6 w 8"/>
                <a:gd name="T45" fmla="*/ 22 h 24"/>
                <a:gd name="T46" fmla="*/ 8 w 8"/>
                <a:gd name="T47" fmla="*/ 20 h 24"/>
                <a:gd name="T48" fmla="*/ 8 w 8"/>
                <a:gd name="T49" fmla="*/ 20 h 24"/>
                <a:gd name="T50" fmla="*/ 6 w 8"/>
                <a:gd name="T51" fmla="*/ 18 h 24"/>
                <a:gd name="T52" fmla="*/ 4 w 8"/>
                <a:gd name="T53" fmla="*/ 16 h 24"/>
                <a:gd name="T54" fmla="*/ 4 w 8"/>
                <a:gd name="T5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" h="24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4" y="16"/>
                  </a:moveTo>
                  <a:lnTo>
                    <a:pt x="4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290"/>
            <p:cNvSpPr>
              <a:spLocks/>
            </p:cNvSpPr>
            <p:nvPr/>
          </p:nvSpPr>
          <p:spPr bwMode="auto">
            <a:xfrm>
              <a:off x="5486" y="2512"/>
              <a:ext cx="20" cy="30"/>
            </a:xfrm>
            <a:custGeom>
              <a:avLst/>
              <a:gdLst>
                <a:gd name="T0" fmla="*/ 18 w 20"/>
                <a:gd name="T1" fmla="*/ 10 h 30"/>
                <a:gd name="T2" fmla="*/ 10 w 20"/>
                <a:gd name="T3" fmla="*/ 0 h 30"/>
                <a:gd name="T4" fmla="*/ 2 w 20"/>
                <a:gd name="T5" fmla="*/ 10 h 30"/>
                <a:gd name="T6" fmla="*/ 0 w 20"/>
                <a:gd name="T7" fmla="*/ 20 h 30"/>
                <a:gd name="T8" fmla="*/ 2 w 20"/>
                <a:gd name="T9" fmla="*/ 26 h 30"/>
                <a:gd name="T10" fmla="*/ 10 w 20"/>
                <a:gd name="T11" fmla="*/ 30 h 30"/>
                <a:gd name="T12" fmla="*/ 16 w 20"/>
                <a:gd name="T13" fmla="*/ 26 h 30"/>
                <a:gd name="T14" fmla="*/ 20 w 20"/>
                <a:gd name="T15" fmla="*/ 20 h 30"/>
                <a:gd name="T16" fmla="*/ 18 w 20"/>
                <a:gd name="T17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0">
                  <a:moveTo>
                    <a:pt x="18" y="10"/>
                  </a:moveTo>
                  <a:lnTo>
                    <a:pt x="10" y="0"/>
                  </a:lnTo>
                  <a:lnTo>
                    <a:pt x="2" y="10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10" y="30"/>
                  </a:lnTo>
                  <a:lnTo>
                    <a:pt x="16" y="26"/>
                  </a:lnTo>
                  <a:lnTo>
                    <a:pt x="20" y="2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291"/>
            <p:cNvSpPr>
              <a:spLocks noEditPoints="1"/>
            </p:cNvSpPr>
            <p:nvPr/>
          </p:nvSpPr>
          <p:spPr bwMode="auto">
            <a:xfrm>
              <a:off x="5492" y="2482"/>
              <a:ext cx="6" cy="24"/>
            </a:xfrm>
            <a:custGeom>
              <a:avLst/>
              <a:gdLst>
                <a:gd name="T0" fmla="*/ 4 w 6"/>
                <a:gd name="T1" fmla="*/ 0 h 24"/>
                <a:gd name="T2" fmla="*/ 4 w 6"/>
                <a:gd name="T3" fmla="*/ 0 h 24"/>
                <a:gd name="T4" fmla="*/ 0 w 6"/>
                <a:gd name="T5" fmla="*/ 2 h 24"/>
                <a:gd name="T6" fmla="*/ 0 w 6"/>
                <a:gd name="T7" fmla="*/ 4 h 24"/>
                <a:gd name="T8" fmla="*/ 0 w 6"/>
                <a:gd name="T9" fmla="*/ 4 h 24"/>
                <a:gd name="T10" fmla="*/ 0 w 6"/>
                <a:gd name="T11" fmla="*/ 8 h 24"/>
                <a:gd name="T12" fmla="*/ 4 w 6"/>
                <a:gd name="T13" fmla="*/ 8 h 24"/>
                <a:gd name="T14" fmla="*/ 4 w 6"/>
                <a:gd name="T15" fmla="*/ 8 h 24"/>
                <a:gd name="T16" fmla="*/ 6 w 6"/>
                <a:gd name="T17" fmla="*/ 8 h 24"/>
                <a:gd name="T18" fmla="*/ 6 w 6"/>
                <a:gd name="T19" fmla="*/ 4 h 24"/>
                <a:gd name="T20" fmla="*/ 6 w 6"/>
                <a:gd name="T21" fmla="*/ 4 h 24"/>
                <a:gd name="T22" fmla="*/ 6 w 6"/>
                <a:gd name="T23" fmla="*/ 2 h 24"/>
                <a:gd name="T24" fmla="*/ 4 w 6"/>
                <a:gd name="T25" fmla="*/ 0 h 24"/>
                <a:gd name="T26" fmla="*/ 4 w 6"/>
                <a:gd name="T27" fmla="*/ 0 h 24"/>
                <a:gd name="T28" fmla="*/ 4 w 6"/>
                <a:gd name="T29" fmla="*/ 16 h 24"/>
                <a:gd name="T30" fmla="*/ 4 w 6"/>
                <a:gd name="T31" fmla="*/ 16 h 24"/>
                <a:gd name="T32" fmla="*/ 0 w 6"/>
                <a:gd name="T33" fmla="*/ 18 h 24"/>
                <a:gd name="T34" fmla="*/ 0 w 6"/>
                <a:gd name="T35" fmla="*/ 20 h 24"/>
                <a:gd name="T36" fmla="*/ 0 w 6"/>
                <a:gd name="T37" fmla="*/ 20 h 24"/>
                <a:gd name="T38" fmla="*/ 0 w 6"/>
                <a:gd name="T39" fmla="*/ 22 h 24"/>
                <a:gd name="T40" fmla="*/ 4 w 6"/>
                <a:gd name="T41" fmla="*/ 24 h 24"/>
                <a:gd name="T42" fmla="*/ 4 w 6"/>
                <a:gd name="T43" fmla="*/ 24 h 24"/>
                <a:gd name="T44" fmla="*/ 6 w 6"/>
                <a:gd name="T45" fmla="*/ 22 h 24"/>
                <a:gd name="T46" fmla="*/ 6 w 6"/>
                <a:gd name="T47" fmla="*/ 20 h 24"/>
                <a:gd name="T48" fmla="*/ 6 w 6"/>
                <a:gd name="T49" fmla="*/ 20 h 24"/>
                <a:gd name="T50" fmla="*/ 6 w 6"/>
                <a:gd name="T51" fmla="*/ 18 h 24"/>
                <a:gd name="T52" fmla="*/ 4 w 6"/>
                <a:gd name="T53" fmla="*/ 16 h 24"/>
                <a:gd name="T54" fmla="*/ 4 w 6"/>
                <a:gd name="T55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" h="24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4" y="16"/>
                  </a:moveTo>
                  <a:lnTo>
                    <a:pt x="4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292"/>
            <p:cNvSpPr>
              <a:spLocks noEditPoints="1"/>
            </p:cNvSpPr>
            <p:nvPr/>
          </p:nvSpPr>
          <p:spPr bwMode="auto">
            <a:xfrm>
              <a:off x="5518" y="2178"/>
              <a:ext cx="368" cy="332"/>
            </a:xfrm>
            <a:custGeom>
              <a:avLst/>
              <a:gdLst>
                <a:gd name="T0" fmla="*/ 362 w 368"/>
                <a:gd name="T1" fmla="*/ 16 h 332"/>
                <a:gd name="T2" fmla="*/ 366 w 368"/>
                <a:gd name="T3" fmla="*/ 20 h 332"/>
                <a:gd name="T4" fmla="*/ 360 w 368"/>
                <a:gd name="T5" fmla="*/ 46 h 332"/>
                <a:gd name="T6" fmla="*/ 356 w 368"/>
                <a:gd name="T7" fmla="*/ 56 h 332"/>
                <a:gd name="T8" fmla="*/ 360 w 368"/>
                <a:gd name="T9" fmla="*/ 56 h 332"/>
                <a:gd name="T10" fmla="*/ 360 w 368"/>
                <a:gd name="T11" fmla="*/ 84 h 332"/>
                <a:gd name="T12" fmla="*/ 348 w 368"/>
                <a:gd name="T13" fmla="*/ 100 h 332"/>
                <a:gd name="T14" fmla="*/ 350 w 368"/>
                <a:gd name="T15" fmla="*/ 114 h 332"/>
                <a:gd name="T16" fmla="*/ 354 w 368"/>
                <a:gd name="T17" fmla="*/ 120 h 332"/>
                <a:gd name="T18" fmla="*/ 344 w 368"/>
                <a:gd name="T19" fmla="*/ 144 h 332"/>
                <a:gd name="T20" fmla="*/ 338 w 368"/>
                <a:gd name="T21" fmla="*/ 154 h 332"/>
                <a:gd name="T22" fmla="*/ 342 w 368"/>
                <a:gd name="T23" fmla="*/ 154 h 332"/>
                <a:gd name="T24" fmla="*/ 338 w 368"/>
                <a:gd name="T25" fmla="*/ 182 h 332"/>
                <a:gd name="T26" fmla="*/ 324 w 368"/>
                <a:gd name="T27" fmla="*/ 194 h 332"/>
                <a:gd name="T28" fmla="*/ 324 w 368"/>
                <a:gd name="T29" fmla="*/ 210 h 332"/>
                <a:gd name="T30" fmla="*/ 326 w 368"/>
                <a:gd name="T31" fmla="*/ 218 h 332"/>
                <a:gd name="T32" fmla="*/ 312 w 368"/>
                <a:gd name="T33" fmla="*/ 238 h 332"/>
                <a:gd name="T34" fmla="*/ 302 w 368"/>
                <a:gd name="T35" fmla="*/ 246 h 332"/>
                <a:gd name="T36" fmla="*/ 306 w 368"/>
                <a:gd name="T37" fmla="*/ 246 h 332"/>
                <a:gd name="T38" fmla="*/ 294 w 368"/>
                <a:gd name="T39" fmla="*/ 272 h 332"/>
                <a:gd name="T40" fmla="*/ 278 w 368"/>
                <a:gd name="T41" fmla="*/ 286 h 332"/>
                <a:gd name="T42" fmla="*/ 262 w 368"/>
                <a:gd name="T43" fmla="*/ 294 h 332"/>
                <a:gd name="T44" fmla="*/ 270 w 368"/>
                <a:gd name="T45" fmla="*/ 294 h 332"/>
                <a:gd name="T46" fmla="*/ 252 w 368"/>
                <a:gd name="T47" fmla="*/ 312 h 332"/>
                <a:gd name="T48" fmla="*/ 228 w 368"/>
                <a:gd name="T49" fmla="*/ 316 h 332"/>
                <a:gd name="T50" fmla="*/ 230 w 368"/>
                <a:gd name="T51" fmla="*/ 314 h 332"/>
                <a:gd name="T52" fmla="*/ 218 w 368"/>
                <a:gd name="T53" fmla="*/ 326 h 332"/>
                <a:gd name="T54" fmla="*/ 188 w 368"/>
                <a:gd name="T55" fmla="*/ 328 h 332"/>
                <a:gd name="T56" fmla="*/ 174 w 368"/>
                <a:gd name="T57" fmla="*/ 322 h 332"/>
                <a:gd name="T58" fmla="*/ 178 w 368"/>
                <a:gd name="T59" fmla="*/ 328 h 332"/>
                <a:gd name="T60" fmla="*/ 154 w 368"/>
                <a:gd name="T61" fmla="*/ 328 h 332"/>
                <a:gd name="T62" fmla="*/ 134 w 368"/>
                <a:gd name="T63" fmla="*/ 314 h 332"/>
                <a:gd name="T64" fmla="*/ 138 w 368"/>
                <a:gd name="T65" fmla="*/ 314 h 332"/>
                <a:gd name="T66" fmla="*/ 118 w 368"/>
                <a:gd name="T67" fmla="*/ 314 h 332"/>
                <a:gd name="T68" fmla="*/ 98 w 368"/>
                <a:gd name="T69" fmla="*/ 300 h 332"/>
                <a:gd name="T70" fmla="*/ 84 w 368"/>
                <a:gd name="T71" fmla="*/ 280 h 332"/>
                <a:gd name="T72" fmla="*/ 92 w 368"/>
                <a:gd name="T73" fmla="*/ 280 h 332"/>
                <a:gd name="T74" fmla="*/ 78 w 368"/>
                <a:gd name="T75" fmla="*/ 272 h 332"/>
                <a:gd name="T76" fmla="*/ 56 w 368"/>
                <a:gd name="T77" fmla="*/ 228 h 332"/>
                <a:gd name="T78" fmla="*/ 58 w 368"/>
                <a:gd name="T79" fmla="*/ 232 h 332"/>
                <a:gd name="T80" fmla="*/ 68 w 368"/>
                <a:gd name="T81" fmla="*/ 252 h 332"/>
                <a:gd name="T82" fmla="*/ 44 w 368"/>
                <a:gd name="T83" fmla="*/ 210 h 332"/>
                <a:gd name="T84" fmla="*/ 44 w 368"/>
                <a:gd name="T85" fmla="*/ 194 h 332"/>
                <a:gd name="T86" fmla="*/ 40 w 368"/>
                <a:gd name="T87" fmla="*/ 202 h 332"/>
                <a:gd name="T88" fmla="*/ 28 w 368"/>
                <a:gd name="T89" fmla="*/ 180 h 332"/>
                <a:gd name="T90" fmla="*/ 30 w 368"/>
                <a:gd name="T91" fmla="*/ 154 h 332"/>
                <a:gd name="T92" fmla="*/ 32 w 368"/>
                <a:gd name="T93" fmla="*/ 158 h 332"/>
                <a:gd name="T94" fmla="*/ 18 w 368"/>
                <a:gd name="T95" fmla="*/ 136 h 332"/>
                <a:gd name="T96" fmla="*/ 22 w 368"/>
                <a:gd name="T97" fmla="*/ 118 h 332"/>
                <a:gd name="T98" fmla="*/ 16 w 368"/>
                <a:gd name="T99" fmla="*/ 104 h 332"/>
                <a:gd name="T100" fmla="*/ 10 w 368"/>
                <a:gd name="T101" fmla="*/ 100 h 332"/>
                <a:gd name="T102" fmla="*/ 10 w 368"/>
                <a:gd name="T103" fmla="*/ 76 h 332"/>
                <a:gd name="T104" fmla="*/ 12 w 368"/>
                <a:gd name="T105" fmla="*/ 64 h 332"/>
                <a:gd name="T106" fmla="*/ 10 w 368"/>
                <a:gd name="T107" fmla="*/ 66 h 332"/>
                <a:gd name="T108" fmla="*/ 4 w 368"/>
                <a:gd name="T109" fmla="*/ 44 h 332"/>
                <a:gd name="T110" fmla="*/ 10 w 368"/>
                <a:gd name="T111" fmla="*/ 20 h 332"/>
                <a:gd name="T112" fmla="*/ 6 w 368"/>
                <a:gd name="T113" fmla="*/ 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8" h="332">
                  <a:moveTo>
                    <a:pt x="362" y="6"/>
                  </a:moveTo>
                  <a:lnTo>
                    <a:pt x="362" y="6"/>
                  </a:lnTo>
                  <a:lnTo>
                    <a:pt x="366" y="4"/>
                  </a:lnTo>
                  <a:lnTo>
                    <a:pt x="368" y="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360" y="4"/>
                  </a:lnTo>
                  <a:lnTo>
                    <a:pt x="362" y="6"/>
                  </a:lnTo>
                  <a:lnTo>
                    <a:pt x="362" y="6"/>
                  </a:lnTo>
                  <a:close/>
                  <a:moveTo>
                    <a:pt x="362" y="16"/>
                  </a:moveTo>
                  <a:lnTo>
                    <a:pt x="362" y="16"/>
                  </a:lnTo>
                  <a:lnTo>
                    <a:pt x="358" y="18"/>
                  </a:lnTo>
                  <a:lnTo>
                    <a:pt x="358" y="20"/>
                  </a:lnTo>
                  <a:lnTo>
                    <a:pt x="358" y="20"/>
                  </a:lnTo>
                  <a:lnTo>
                    <a:pt x="358" y="24"/>
                  </a:lnTo>
                  <a:lnTo>
                    <a:pt x="362" y="26"/>
                  </a:lnTo>
                  <a:lnTo>
                    <a:pt x="362" y="26"/>
                  </a:lnTo>
                  <a:lnTo>
                    <a:pt x="366" y="24"/>
                  </a:lnTo>
                  <a:lnTo>
                    <a:pt x="366" y="20"/>
                  </a:lnTo>
                  <a:lnTo>
                    <a:pt x="366" y="20"/>
                  </a:lnTo>
                  <a:lnTo>
                    <a:pt x="366" y="18"/>
                  </a:lnTo>
                  <a:lnTo>
                    <a:pt x="362" y="16"/>
                  </a:lnTo>
                  <a:lnTo>
                    <a:pt x="362" y="16"/>
                  </a:lnTo>
                  <a:close/>
                  <a:moveTo>
                    <a:pt x="362" y="36"/>
                  </a:moveTo>
                  <a:lnTo>
                    <a:pt x="362" y="36"/>
                  </a:lnTo>
                  <a:lnTo>
                    <a:pt x="358" y="36"/>
                  </a:lnTo>
                  <a:lnTo>
                    <a:pt x="356" y="40"/>
                  </a:lnTo>
                  <a:lnTo>
                    <a:pt x="356" y="40"/>
                  </a:lnTo>
                  <a:lnTo>
                    <a:pt x="356" y="44"/>
                  </a:lnTo>
                  <a:lnTo>
                    <a:pt x="360" y="46"/>
                  </a:lnTo>
                  <a:lnTo>
                    <a:pt x="360" y="46"/>
                  </a:lnTo>
                  <a:lnTo>
                    <a:pt x="364" y="44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4" y="38"/>
                  </a:lnTo>
                  <a:lnTo>
                    <a:pt x="362" y="36"/>
                  </a:lnTo>
                  <a:lnTo>
                    <a:pt x="362" y="36"/>
                  </a:lnTo>
                  <a:close/>
                  <a:moveTo>
                    <a:pt x="360" y="56"/>
                  </a:moveTo>
                  <a:lnTo>
                    <a:pt x="360" y="56"/>
                  </a:lnTo>
                  <a:lnTo>
                    <a:pt x="356" y="56"/>
                  </a:lnTo>
                  <a:lnTo>
                    <a:pt x="354" y="60"/>
                  </a:lnTo>
                  <a:lnTo>
                    <a:pt x="354" y="60"/>
                  </a:lnTo>
                  <a:lnTo>
                    <a:pt x="354" y="64"/>
                  </a:lnTo>
                  <a:lnTo>
                    <a:pt x="358" y="66"/>
                  </a:lnTo>
                  <a:lnTo>
                    <a:pt x="358" y="66"/>
                  </a:lnTo>
                  <a:lnTo>
                    <a:pt x="362" y="64"/>
                  </a:lnTo>
                  <a:lnTo>
                    <a:pt x="364" y="60"/>
                  </a:lnTo>
                  <a:lnTo>
                    <a:pt x="364" y="60"/>
                  </a:lnTo>
                  <a:lnTo>
                    <a:pt x="362" y="58"/>
                  </a:lnTo>
                  <a:lnTo>
                    <a:pt x="360" y="56"/>
                  </a:lnTo>
                  <a:lnTo>
                    <a:pt x="360" y="56"/>
                  </a:lnTo>
                  <a:close/>
                  <a:moveTo>
                    <a:pt x="356" y="76"/>
                  </a:moveTo>
                  <a:lnTo>
                    <a:pt x="356" y="76"/>
                  </a:lnTo>
                  <a:lnTo>
                    <a:pt x="354" y="76"/>
                  </a:lnTo>
                  <a:lnTo>
                    <a:pt x="352" y="80"/>
                  </a:lnTo>
                  <a:lnTo>
                    <a:pt x="352" y="80"/>
                  </a:lnTo>
                  <a:lnTo>
                    <a:pt x="352" y="84"/>
                  </a:lnTo>
                  <a:lnTo>
                    <a:pt x="356" y="86"/>
                  </a:lnTo>
                  <a:lnTo>
                    <a:pt x="356" y="86"/>
                  </a:lnTo>
                  <a:lnTo>
                    <a:pt x="360" y="84"/>
                  </a:lnTo>
                  <a:lnTo>
                    <a:pt x="362" y="80"/>
                  </a:lnTo>
                  <a:lnTo>
                    <a:pt x="362" y="80"/>
                  </a:lnTo>
                  <a:lnTo>
                    <a:pt x="360" y="78"/>
                  </a:lnTo>
                  <a:lnTo>
                    <a:pt x="356" y="76"/>
                  </a:lnTo>
                  <a:lnTo>
                    <a:pt x="356" y="76"/>
                  </a:lnTo>
                  <a:close/>
                  <a:moveTo>
                    <a:pt x="354" y="96"/>
                  </a:moveTo>
                  <a:lnTo>
                    <a:pt x="354" y="96"/>
                  </a:lnTo>
                  <a:lnTo>
                    <a:pt x="350" y="96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50" y="102"/>
                  </a:lnTo>
                  <a:lnTo>
                    <a:pt x="352" y="104"/>
                  </a:lnTo>
                  <a:lnTo>
                    <a:pt x="352" y="104"/>
                  </a:lnTo>
                  <a:lnTo>
                    <a:pt x="356" y="104"/>
                  </a:lnTo>
                  <a:lnTo>
                    <a:pt x="358" y="100"/>
                  </a:lnTo>
                  <a:lnTo>
                    <a:pt x="358" y="100"/>
                  </a:lnTo>
                  <a:lnTo>
                    <a:pt x="358" y="98"/>
                  </a:lnTo>
                  <a:lnTo>
                    <a:pt x="354" y="96"/>
                  </a:lnTo>
                  <a:lnTo>
                    <a:pt x="354" y="96"/>
                  </a:lnTo>
                  <a:close/>
                  <a:moveTo>
                    <a:pt x="350" y="114"/>
                  </a:moveTo>
                  <a:lnTo>
                    <a:pt x="350" y="114"/>
                  </a:lnTo>
                  <a:lnTo>
                    <a:pt x="348" y="116"/>
                  </a:lnTo>
                  <a:lnTo>
                    <a:pt x="346" y="118"/>
                  </a:lnTo>
                  <a:lnTo>
                    <a:pt x="346" y="118"/>
                  </a:lnTo>
                  <a:lnTo>
                    <a:pt x="346" y="122"/>
                  </a:lnTo>
                  <a:lnTo>
                    <a:pt x="348" y="124"/>
                  </a:lnTo>
                  <a:lnTo>
                    <a:pt x="348" y="124"/>
                  </a:lnTo>
                  <a:lnTo>
                    <a:pt x="352" y="124"/>
                  </a:lnTo>
                  <a:lnTo>
                    <a:pt x="354" y="120"/>
                  </a:lnTo>
                  <a:lnTo>
                    <a:pt x="354" y="120"/>
                  </a:lnTo>
                  <a:lnTo>
                    <a:pt x="354" y="116"/>
                  </a:lnTo>
                  <a:lnTo>
                    <a:pt x="350" y="114"/>
                  </a:lnTo>
                  <a:lnTo>
                    <a:pt x="350" y="114"/>
                  </a:lnTo>
                  <a:close/>
                  <a:moveTo>
                    <a:pt x="346" y="134"/>
                  </a:moveTo>
                  <a:lnTo>
                    <a:pt x="346" y="134"/>
                  </a:lnTo>
                  <a:lnTo>
                    <a:pt x="344" y="134"/>
                  </a:lnTo>
                  <a:lnTo>
                    <a:pt x="340" y="138"/>
                  </a:lnTo>
                  <a:lnTo>
                    <a:pt x="340" y="138"/>
                  </a:lnTo>
                  <a:lnTo>
                    <a:pt x="342" y="142"/>
                  </a:lnTo>
                  <a:lnTo>
                    <a:pt x="344" y="144"/>
                  </a:lnTo>
                  <a:lnTo>
                    <a:pt x="344" y="144"/>
                  </a:lnTo>
                  <a:lnTo>
                    <a:pt x="348" y="144"/>
                  </a:lnTo>
                  <a:lnTo>
                    <a:pt x="350" y="140"/>
                  </a:lnTo>
                  <a:lnTo>
                    <a:pt x="350" y="140"/>
                  </a:lnTo>
                  <a:lnTo>
                    <a:pt x="350" y="136"/>
                  </a:lnTo>
                  <a:lnTo>
                    <a:pt x="346" y="134"/>
                  </a:lnTo>
                  <a:lnTo>
                    <a:pt x="346" y="134"/>
                  </a:lnTo>
                  <a:close/>
                  <a:moveTo>
                    <a:pt x="342" y="154"/>
                  </a:moveTo>
                  <a:lnTo>
                    <a:pt x="342" y="154"/>
                  </a:lnTo>
                  <a:lnTo>
                    <a:pt x="338" y="154"/>
                  </a:lnTo>
                  <a:lnTo>
                    <a:pt x="336" y="158"/>
                  </a:lnTo>
                  <a:lnTo>
                    <a:pt x="336" y="158"/>
                  </a:lnTo>
                  <a:lnTo>
                    <a:pt x="336" y="160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44" y="162"/>
                  </a:lnTo>
                  <a:lnTo>
                    <a:pt x="346" y="160"/>
                  </a:lnTo>
                  <a:lnTo>
                    <a:pt x="346" y="160"/>
                  </a:lnTo>
                  <a:lnTo>
                    <a:pt x="346" y="156"/>
                  </a:lnTo>
                  <a:lnTo>
                    <a:pt x="342" y="154"/>
                  </a:lnTo>
                  <a:lnTo>
                    <a:pt x="342" y="154"/>
                  </a:lnTo>
                  <a:close/>
                  <a:moveTo>
                    <a:pt x="336" y="172"/>
                  </a:moveTo>
                  <a:lnTo>
                    <a:pt x="336" y="172"/>
                  </a:lnTo>
                  <a:lnTo>
                    <a:pt x="334" y="174"/>
                  </a:lnTo>
                  <a:lnTo>
                    <a:pt x="330" y="176"/>
                  </a:lnTo>
                  <a:lnTo>
                    <a:pt x="330" y="176"/>
                  </a:lnTo>
                  <a:lnTo>
                    <a:pt x="332" y="180"/>
                  </a:lnTo>
                  <a:lnTo>
                    <a:pt x="334" y="182"/>
                  </a:lnTo>
                  <a:lnTo>
                    <a:pt x="334" y="182"/>
                  </a:lnTo>
                  <a:lnTo>
                    <a:pt x="338" y="182"/>
                  </a:lnTo>
                  <a:lnTo>
                    <a:pt x="340" y="180"/>
                  </a:lnTo>
                  <a:lnTo>
                    <a:pt x="340" y="180"/>
                  </a:lnTo>
                  <a:lnTo>
                    <a:pt x="340" y="176"/>
                  </a:lnTo>
                  <a:lnTo>
                    <a:pt x="336" y="172"/>
                  </a:lnTo>
                  <a:lnTo>
                    <a:pt x="336" y="172"/>
                  </a:lnTo>
                  <a:close/>
                  <a:moveTo>
                    <a:pt x="330" y="192"/>
                  </a:moveTo>
                  <a:lnTo>
                    <a:pt x="330" y="192"/>
                  </a:lnTo>
                  <a:lnTo>
                    <a:pt x="326" y="192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4" y="198"/>
                  </a:lnTo>
                  <a:lnTo>
                    <a:pt x="328" y="202"/>
                  </a:lnTo>
                  <a:lnTo>
                    <a:pt x="328" y="202"/>
                  </a:lnTo>
                  <a:lnTo>
                    <a:pt x="332" y="202"/>
                  </a:lnTo>
                  <a:lnTo>
                    <a:pt x="334" y="198"/>
                  </a:lnTo>
                  <a:lnTo>
                    <a:pt x="334" y="198"/>
                  </a:lnTo>
                  <a:lnTo>
                    <a:pt x="334" y="194"/>
                  </a:lnTo>
                  <a:lnTo>
                    <a:pt x="330" y="192"/>
                  </a:lnTo>
                  <a:lnTo>
                    <a:pt x="330" y="192"/>
                  </a:lnTo>
                  <a:close/>
                  <a:moveTo>
                    <a:pt x="324" y="210"/>
                  </a:moveTo>
                  <a:lnTo>
                    <a:pt x="324" y="210"/>
                  </a:lnTo>
                  <a:lnTo>
                    <a:pt x="320" y="210"/>
                  </a:lnTo>
                  <a:lnTo>
                    <a:pt x="318" y="214"/>
                  </a:lnTo>
                  <a:lnTo>
                    <a:pt x="318" y="214"/>
                  </a:lnTo>
                  <a:lnTo>
                    <a:pt x="318" y="216"/>
                  </a:lnTo>
                  <a:lnTo>
                    <a:pt x="320" y="220"/>
                  </a:lnTo>
                  <a:lnTo>
                    <a:pt x="320" y="220"/>
                  </a:lnTo>
                  <a:lnTo>
                    <a:pt x="324" y="220"/>
                  </a:lnTo>
                  <a:lnTo>
                    <a:pt x="326" y="218"/>
                  </a:lnTo>
                  <a:lnTo>
                    <a:pt x="326" y="218"/>
                  </a:lnTo>
                  <a:lnTo>
                    <a:pt x="326" y="214"/>
                  </a:lnTo>
                  <a:lnTo>
                    <a:pt x="324" y="210"/>
                  </a:lnTo>
                  <a:lnTo>
                    <a:pt x="324" y="210"/>
                  </a:lnTo>
                  <a:close/>
                  <a:moveTo>
                    <a:pt x="316" y="228"/>
                  </a:moveTo>
                  <a:lnTo>
                    <a:pt x="316" y="228"/>
                  </a:lnTo>
                  <a:lnTo>
                    <a:pt x="312" y="228"/>
                  </a:lnTo>
                  <a:lnTo>
                    <a:pt x="310" y="232"/>
                  </a:lnTo>
                  <a:lnTo>
                    <a:pt x="310" y="232"/>
                  </a:lnTo>
                  <a:lnTo>
                    <a:pt x="308" y="234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6" y="238"/>
                  </a:lnTo>
                  <a:lnTo>
                    <a:pt x="318" y="236"/>
                  </a:lnTo>
                  <a:lnTo>
                    <a:pt x="318" y="236"/>
                  </a:lnTo>
                  <a:lnTo>
                    <a:pt x="318" y="232"/>
                  </a:lnTo>
                  <a:lnTo>
                    <a:pt x="316" y="228"/>
                  </a:lnTo>
                  <a:lnTo>
                    <a:pt x="316" y="228"/>
                  </a:lnTo>
                  <a:close/>
                  <a:moveTo>
                    <a:pt x="306" y="246"/>
                  </a:moveTo>
                  <a:lnTo>
                    <a:pt x="306" y="246"/>
                  </a:lnTo>
                  <a:lnTo>
                    <a:pt x="302" y="246"/>
                  </a:lnTo>
                  <a:lnTo>
                    <a:pt x="300" y="248"/>
                  </a:lnTo>
                  <a:lnTo>
                    <a:pt x="300" y="248"/>
                  </a:lnTo>
                  <a:lnTo>
                    <a:pt x="300" y="252"/>
                  </a:lnTo>
                  <a:lnTo>
                    <a:pt x="302" y="254"/>
                  </a:lnTo>
                  <a:lnTo>
                    <a:pt x="302" y="254"/>
                  </a:lnTo>
                  <a:lnTo>
                    <a:pt x="306" y="256"/>
                  </a:lnTo>
                  <a:lnTo>
                    <a:pt x="308" y="254"/>
                  </a:lnTo>
                  <a:lnTo>
                    <a:pt x="308" y="254"/>
                  </a:lnTo>
                  <a:lnTo>
                    <a:pt x="308" y="250"/>
                  </a:lnTo>
                  <a:lnTo>
                    <a:pt x="306" y="246"/>
                  </a:lnTo>
                  <a:lnTo>
                    <a:pt x="306" y="246"/>
                  </a:lnTo>
                  <a:close/>
                  <a:moveTo>
                    <a:pt x="296" y="264"/>
                  </a:moveTo>
                  <a:lnTo>
                    <a:pt x="296" y="264"/>
                  </a:lnTo>
                  <a:lnTo>
                    <a:pt x="292" y="262"/>
                  </a:lnTo>
                  <a:lnTo>
                    <a:pt x="288" y="264"/>
                  </a:lnTo>
                  <a:lnTo>
                    <a:pt x="288" y="264"/>
                  </a:lnTo>
                  <a:lnTo>
                    <a:pt x="288" y="268"/>
                  </a:lnTo>
                  <a:lnTo>
                    <a:pt x="290" y="272"/>
                  </a:lnTo>
                  <a:lnTo>
                    <a:pt x="290" y="272"/>
                  </a:lnTo>
                  <a:lnTo>
                    <a:pt x="294" y="272"/>
                  </a:lnTo>
                  <a:lnTo>
                    <a:pt x="296" y="270"/>
                  </a:lnTo>
                  <a:lnTo>
                    <a:pt x="296" y="270"/>
                  </a:lnTo>
                  <a:lnTo>
                    <a:pt x="298" y="266"/>
                  </a:lnTo>
                  <a:lnTo>
                    <a:pt x="296" y="264"/>
                  </a:lnTo>
                  <a:lnTo>
                    <a:pt x="296" y="264"/>
                  </a:lnTo>
                  <a:close/>
                  <a:moveTo>
                    <a:pt x="276" y="280"/>
                  </a:moveTo>
                  <a:lnTo>
                    <a:pt x="276" y="280"/>
                  </a:lnTo>
                  <a:lnTo>
                    <a:pt x="276" y="284"/>
                  </a:lnTo>
                  <a:lnTo>
                    <a:pt x="278" y="286"/>
                  </a:lnTo>
                  <a:lnTo>
                    <a:pt x="278" y="286"/>
                  </a:lnTo>
                  <a:lnTo>
                    <a:pt x="280" y="288"/>
                  </a:lnTo>
                  <a:lnTo>
                    <a:pt x="284" y="286"/>
                  </a:lnTo>
                  <a:lnTo>
                    <a:pt x="284" y="286"/>
                  </a:lnTo>
                  <a:lnTo>
                    <a:pt x="286" y="282"/>
                  </a:lnTo>
                  <a:lnTo>
                    <a:pt x="284" y="280"/>
                  </a:lnTo>
                  <a:lnTo>
                    <a:pt x="284" y="280"/>
                  </a:lnTo>
                  <a:lnTo>
                    <a:pt x="280" y="278"/>
                  </a:lnTo>
                  <a:lnTo>
                    <a:pt x="276" y="280"/>
                  </a:lnTo>
                  <a:lnTo>
                    <a:pt x="276" y="280"/>
                  </a:lnTo>
                  <a:close/>
                  <a:moveTo>
                    <a:pt x="262" y="294"/>
                  </a:moveTo>
                  <a:lnTo>
                    <a:pt x="262" y="294"/>
                  </a:lnTo>
                  <a:lnTo>
                    <a:pt x="262" y="296"/>
                  </a:lnTo>
                  <a:lnTo>
                    <a:pt x="262" y="300"/>
                  </a:lnTo>
                  <a:lnTo>
                    <a:pt x="262" y="300"/>
                  </a:lnTo>
                  <a:lnTo>
                    <a:pt x="266" y="302"/>
                  </a:lnTo>
                  <a:lnTo>
                    <a:pt x="270" y="300"/>
                  </a:lnTo>
                  <a:lnTo>
                    <a:pt x="270" y="300"/>
                  </a:lnTo>
                  <a:lnTo>
                    <a:pt x="272" y="298"/>
                  </a:lnTo>
                  <a:lnTo>
                    <a:pt x="270" y="294"/>
                  </a:lnTo>
                  <a:lnTo>
                    <a:pt x="270" y="294"/>
                  </a:lnTo>
                  <a:lnTo>
                    <a:pt x="266" y="292"/>
                  </a:lnTo>
                  <a:lnTo>
                    <a:pt x="262" y="294"/>
                  </a:lnTo>
                  <a:lnTo>
                    <a:pt x="262" y="294"/>
                  </a:lnTo>
                  <a:close/>
                  <a:moveTo>
                    <a:pt x="248" y="304"/>
                  </a:moveTo>
                  <a:lnTo>
                    <a:pt x="248" y="304"/>
                  </a:lnTo>
                  <a:lnTo>
                    <a:pt x="246" y="308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8" y="314"/>
                  </a:lnTo>
                  <a:lnTo>
                    <a:pt x="252" y="312"/>
                  </a:lnTo>
                  <a:lnTo>
                    <a:pt x="252" y="312"/>
                  </a:lnTo>
                  <a:lnTo>
                    <a:pt x="256" y="310"/>
                  </a:lnTo>
                  <a:lnTo>
                    <a:pt x="254" y="306"/>
                  </a:lnTo>
                  <a:lnTo>
                    <a:pt x="254" y="306"/>
                  </a:lnTo>
                  <a:lnTo>
                    <a:pt x="252" y="304"/>
                  </a:lnTo>
                  <a:lnTo>
                    <a:pt x="248" y="304"/>
                  </a:lnTo>
                  <a:lnTo>
                    <a:pt x="248" y="304"/>
                  </a:lnTo>
                  <a:close/>
                  <a:moveTo>
                    <a:pt x="230" y="314"/>
                  </a:moveTo>
                  <a:lnTo>
                    <a:pt x="230" y="314"/>
                  </a:lnTo>
                  <a:lnTo>
                    <a:pt x="228" y="316"/>
                  </a:lnTo>
                  <a:lnTo>
                    <a:pt x="228" y="320"/>
                  </a:lnTo>
                  <a:lnTo>
                    <a:pt x="228" y="320"/>
                  </a:lnTo>
                  <a:lnTo>
                    <a:pt x="230" y="322"/>
                  </a:lnTo>
                  <a:lnTo>
                    <a:pt x="234" y="322"/>
                  </a:lnTo>
                  <a:lnTo>
                    <a:pt x="234" y="322"/>
                  </a:lnTo>
                  <a:lnTo>
                    <a:pt x="238" y="320"/>
                  </a:lnTo>
                  <a:lnTo>
                    <a:pt x="238" y="316"/>
                  </a:lnTo>
                  <a:lnTo>
                    <a:pt x="238" y="316"/>
                  </a:lnTo>
                  <a:lnTo>
                    <a:pt x="234" y="314"/>
                  </a:lnTo>
                  <a:lnTo>
                    <a:pt x="230" y="314"/>
                  </a:lnTo>
                  <a:lnTo>
                    <a:pt x="230" y="314"/>
                  </a:lnTo>
                  <a:close/>
                  <a:moveTo>
                    <a:pt x="212" y="320"/>
                  </a:moveTo>
                  <a:lnTo>
                    <a:pt x="212" y="320"/>
                  </a:lnTo>
                  <a:lnTo>
                    <a:pt x="210" y="322"/>
                  </a:lnTo>
                  <a:lnTo>
                    <a:pt x="208" y="326"/>
                  </a:lnTo>
                  <a:lnTo>
                    <a:pt x="208" y="326"/>
                  </a:lnTo>
                  <a:lnTo>
                    <a:pt x="210" y="328"/>
                  </a:lnTo>
                  <a:lnTo>
                    <a:pt x="214" y="328"/>
                  </a:lnTo>
                  <a:lnTo>
                    <a:pt x="214" y="328"/>
                  </a:lnTo>
                  <a:lnTo>
                    <a:pt x="218" y="326"/>
                  </a:lnTo>
                  <a:lnTo>
                    <a:pt x="218" y="322"/>
                  </a:lnTo>
                  <a:lnTo>
                    <a:pt x="218" y="322"/>
                  </a:lnTo>
                  <a:lnTo>
                    <a:pt x="216" y="320"/>
                  </a:lnTo>
                  <a:lnTo>
                    <a:pt x="212" y="320"/>
                  </a:lnTo>
                  <a:lnTo>
                    <a:pt x="212" y="320"/>
                  </a:lnTo>
                  <a:close/>
                  <a:moveTo>
                    <a:pt x="194" y="322"/>
                  </a:moveTo>
                  <a:lnTo>
                    <a:pt x="194" y="322"/>
                  </a:lnTo>
                  <a:lnTo>
                    <a:pt x="190" y="324"/>
                  </a:lnTo>
                  <a:lnTo>
                    <a:pt x="188" y="328"/>
                  </a:lnTo>
                  <a:lnTo>
                    <a:pt x="188" y="328"/>
                  </a:lnTo>
                  <a:lnTo>
                    <a:pt x="190" y="330"/>
                  </a:lnTo>
                  <a:lnTo>
                    <a:pt x="194" y="332"/>
                  </a:lnTo>
                  <a:lnTo>
                    <a:pt x="194" y="332"/>
                  </a:lnTo>
                  <a:lnTo>
                    <a:pt x="198" y="330"/>
                  </a:lnTo>
                  <a:lnTo>
                    <a:pt x="198" y="326"/>
                  </a:lnTo>
                  <a:lnTo>
                    <a:pt x="198" y="326"/>
                  </a:lnTo>
                  <a:lnTo>
                    <a:pt x="198" y="324"/>
                  </a:lnTo>
                  <a:lnTo>
                    <a:pt x="194" y="322"/>
                  </a:lnTo>
                  <a:lnTo>
                    <a:pt x="194" y="322"/>
                  </a:lnTo>
                  <a:close/>
                  <a:moveTo>
                    <a:pt x="174" y="322"/>
                  </a:moveTo>
                  <a:lnTo>
                    <a:pt x="174" y="322"/>
                  </a:lnTo>
                  <a:lnTo>
                    <a:pt x="170" y="324"/>
                  </a:lnTo>
                  <a:lnTo>
                    <a:pt x="170" y="326"/>
                  </a:lnTo>
                  <a:lnTo>
                    <a:pt x="170" y="326"/>
                  </a:lnTo>
                  <a:lnTo>
                    <a:pt x="170" y="330"/>
                  </a:lnTo>
                  <a:lnTo>
                    <a:pt x="174" y="332"/>
                  </a:lnTo>
                  <a:lnTo>
                    <a:pt x="174" y="332"/>
                  </a:lnTo>
                  <a:lnTo>
                    <a:pt x="178" y="330"/>
                  </a:lnTo>
                  <a:lnTo>
                    <a:pt x="178" y="328"/>
                  </a:lnTo>
                  <a:lnTo>
                    <a:pt x="178" y="328"/>
                  </a:lnTo>
                  <a:lnTo>
                    <a:pt x="178" y="324"/>
                  </a:lnTo>
                  <a:lnTo>
                    <a:pt x="174" y="322"/>
                  </a:lnTo>
                  <a:lnTo>
                    <a:pt x="174" y="322"/>
                  </a:lnTo>
                  <a:close/>
                  <a:moveTo>
                    <a:pt x="156" y="320"/>
                  </a:moveTo>
                  <a:lnTo>
                    <a:pt x="156" y="320"/>
                  </a:lnTo>
                  <a:lnTo>
                    <a:pt x="152" y="320"/>
                  </a:lnTo>
                  <a:lnTo>
                    <a:pt x="150" y="322"/>
                  </a:lnTo>
                  <a:lnTo>
                    <a:pt x="150" y="322"/>
                  </a:lnTo>
                  <a:lnTo>
                    <a:pt x="150" y="326"/>
                  </a:lnTo>
                  <a:lnTo>
                    <a:pt x="154" y="328"/>
                  </a:lnTo>
                  <a:lnTo>
                    <a:pt x="154" y="328"/>
                  </a:lnTo>
                  <a:lnTo>
                    <a:pt x="156" y="328"/>
                  </a:lnTo>
                  <a:lnTo>
                    <a:pt x="160" y="326"/>
                  </a:lnTo>
                  <a:lnTo>
                    <a:pt x="160" y="326"/>
                  </a:lnTo>
                  <a:lnTo>
                    <a:pt x="158" y="322"/>
                  </a:lnTo>
                  <a:lnTo>
                    <a:pt x="156" y="320"/>
                  </a:lnTo>
                  <a:lnTo>
                    <a:pt x="156" y="320"/>
                  </a:lnTo>
                  <a:close/>
                  <a:moveTo>
                    <a:pt x="138" y="314"/>
                  </a:moveTo>
                  <a:lnTo>
                    <a:pt x="138" y="314"/>
                  </a:lnTo>
                  <a:lnTo>
                    <a:pt x="134" y="314"/>
                  </a:lnTo>
                  <a:lnTo>
                    <a:pt x="130" y="316"/>
                  </a:lnTo>
                  <a:lnTo>
                    <a:pt x="130" y="316"/>
                  </a:lnTo>
                  <a:lnTo>
                    <a:pt x="130" y="320"/>
                  </a:lnTo>
                  <a:lnTo>
                    <a:pt x="134" y="322"/>
                  </a:lnTo>
                  <a:lnTo>
                    <a:pt x="134" y="322"/>
                  </a:lnTo>
                  <a:lnTo>
                    <a:pt x="138" y="322"/>
                  </a:lnTo>
                  <a:lnTo>
                    <a:pt x="140" y="320"/>
                  </a:lnTo>
                  <a:lnTo>
                    <a:pt x="140" y="320"/>
                  </a:lnTo>
                  <a:lnTo>
                    <a:pt x="140" y="316"/>
                  </a:lnTo>
                  <a:lnTo>
                    <a:pt x="138" y="314"/>
                  </a:lnTo>
                  <a:lnTo>
                    <a:pt x="138" y="314"/>
                  </a:lnTo>
                  <a:close/>
                  <a:moveTo>
                    <a:pt x="120" y="304"/>
                  </a:moveTo>
                  <a:lnTo>
                    <a:pt x="120" y="304"/>
                  </a:lnTo>
                  <a:lnTo>
                    <a:pt x="116" y="304"/>
                  </a:lnTo>
                  <a:lnTo>
                    <a:pt x="114" y="306"/>
                  </a:lnTo>
                  <a:lnTo>
                    <a:pt x="114" y="306"/>
                  </a:lnTo>
                  <a:lnTo>
                    <a:pt x="112" y="310"/>
                  </a:lnTo>
                  <a:lnTo>
                    <a:pt x="116" y="312"/>
                  </a:lnTo>
                  <a:lnTo>
                    <a:pt x="116" y="312"/>
                  </a:lnTo>
                  <a:lnTo>
                    <a:pt x="118" y="314"/>
                  </a:lnTo>
                  <a:lnTo>
                    <a:pt x="122" y="312"/>
                  </a:lnTo>
                  <a:lnTo>
                    <a:pt x="122" y="312"/>
                  </a:lnTo>
                  <a:lnTo>
                    <a:pt x="122" y="308"/>
                  </a:lnTo>
                  <a:lnTo>
                    <a:pt x="120" y="304"/>
                  </a:lnTo>
                  <a:lnTo>
                    <a:pt x="120" y="304"/>
                  </a:lnTo>
                  <a:close/>
                  <a:moveTo>
                    <a:pt x="98" y="294"/>
                  </a:moveTo>
                  <a:lnTo>
                    <a:pt x="98" y="294"/>
                  </a:lnTo>
                  <a:lnTo>
                    <a:pt x="96" y="298"/>
                  </a:lnTo>
                  <a:lnTo>
                    <a:pt x="98" y="300"/>
                  </a:lnTo>
                  <a:lnTo>
                    <a:pt x="98" y="300"/>
                  </a:lnTo>
                  <a:lnTo>
                    <a:pt x="102" y="302"/>
                  </a:lnTo>
                  <a:lnTo>
                    <a:pt x="106" y="300"/>
                  </a:lnTo>
                  <a:lnTo>
                    <a:pt x="106" y="300"/>
                  </a:lnTo>
                  <a:lnTo>
                    <a:pt x="106" y="296"/>
                  </a:lnTo>
                  <a:lnTo>
                    <a:pt x="104" y="294"/>
                  </a:lnTo>
                  <a:lnTo>
                    <a:pt x="104" y="294"/>
                  </a:lnTo>
                  <a:lnTo>
                    <a:pt x="102" y="292"/>
                  </a:lnTo>
                  <a:lnTo>
                    <a:pt x="98" y="294"/>
                  </a:lnTo>
                  <a:lnTo>
                    <a:pt x="98" y="294"/>
                  </a:lnTo>
                  <a:close/>
                  <a:moveTo>
                    <a:pt x="84" y="280"/>
                  </a:moveTo>
                  <a:lnTo>
                    <a:pt x="84" y="280"/>
                  </a:lnTo>
                  <a:lnTo>
                    <a:pt x="82" y="282"/>
                  </a:lnTo>
                  <a:lnTo>
                    <a:pt x="84" y="286"/>
                  </a:lnTo>
                  <a:lnTo>
                    <a:pt x="84" y="286"/>
                  </a:lnTo>
                  <a:lnTo>
                    <a:pt x="88" y="288"/>
                  </a:lnTo>
                  <a:lnTo>
                    <a:pt x="90" y="286"/>
                  </a:lnTo>
                  <a:lnTo>
                    <a:pt x="90" y="286"/>
                  </a:lnTo>
                  <a:lnTo>
                    <a:pt x="92" y="284"/>
                  </a:lnTo>
                  <a:lnTo>
                    <a:pt x="92" y="280"/>
                  </a:lnTo>
                  <a:lnTo>
                    <a:pt x="92" y="280"/>
                  </a:lnTo>
                  <a:lnTo>
                    <a:pt x="88" y="278"/>
                  </a:lnTo>
                  <a:lnTo>
                    <a:pt x="84" y="280"/>
                  </a:lnTo>
                  <a:lnTo>
                    <a:pt x="84" y="280"/>
                  </a:lnTo>
                  <a:close/>
                  <a:moveTo>
                    <a:pt x="72" y="264"/>
                  </a:moveTo>
                  <a:lnTo>
                    <a:pt x="72" y="264"/>
                  </a:lnTo>
                  <a:lnTo>
                    <a:pt x="70" y="266"/>
                  </a:lnTo>
                  <a:lnTo>
                    <a:pt x="70" y="270"/>
                  </a:lnTo>
                  <a:lnTo>
                    <a:pt x="70" y="270"/>
                  </a:lnTo>
                  <a:lnTo>
                    <a:pt x="74" y="272"/>
                  </a:lnTo>
                  <a:lnTo>
                    <a:pt x="78" y="272"/>
                  </a:lnTo>
                  <a:lnTo>
                    <a:pt x="78" y="272"/>
                  </a:lnTo>
                  <a:lnTo>
                    <a:pt x="80" y="268"/>
                  </a:lnTo>
                  <a:lnTo>
                    <a:pt x="78" y="264"/>
                  </a:lnTo>
                  <a:lnTo>
                    <a:pt x="78" y="264"/>
                  </a:lnTo>
                  <a:lnTo>
                    <a:pt x="76" y="262"/>
                  </a:lnTo>
                  <a:lnTo>
                    <a:pt x="72" y="264"/>
                  </a:lnTo>
                  <a:lnTo>
                    <a:pt x="72" y="264"/>
                  </a:lnTo>
                  <a:close/>
                  <a:moveTo>
                    <a:pt x="58" y="232"/>
                  </a:moveTo>
                  <a:lnTo>
                    <a:pt x="58" y="232"/>
                  </a:lnTo>
                  <a:lnTo>
                    <a:pt x="56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0" y="232"/>
                  </a:lnTo>
                  <a:lnTo>
                    <a:pt x="50" y="236"/>
                  </a:lnTo>
                  <a:lnTo>
                    <a:pt x="50" y="236"/>
                  </a:lnTo>
                  <a:lnTo>
                    <a:pt x="52" y="238"/>
                  </a:lnTo>
                  <a:lnTo>
                    <a:pt x="56" y="238"/>
                  </a:lnTo>
                  <a:lnTo>
                    <a:pt x="56" y="238"/>
                  </a:lnTo>
                  <a:lnTo>
                    <a:pt x="60" y="234"/>
                  </a:lnTo>
                  <a:lnTo>
                    <a:pt x="58" y="232"/>
                  </a:lnTo>
                  <a:lnTo>
                    <a:pt x="58" y="232"/>
                  </a:lnTo>
                  <a:close/>
                  <a:moveTo>
                    <a:pt x="62" y="246"/>
                  </a:moveTo>
                  <a:lnTo>
                    <a:pt x="62" y="246"/>
                  </a:lnTo>
                  <a:lnTo>
                    <a:pt x="60" y="250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62" y="256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8" y="252"/>
                  </a:lnTo>
                  <a:lnTo>
                    <a:pt x="68" y="248"/>
                  </a:lnTo>
                  <a:lnTo>
                    <a:pt x="68" y="248"/>
                  </a:lnTo>
                  <a:lnTo>
                    <a:pt x="66" y="246"/>
                  </a:lnTo>
                  <a:lnTo>
                    <a:pt x="62" y="246"/>
                  </a:lnTo>
                  <a:lnTo>
                    <a:pt x="62" y="246"/>
                  </a:lnTo>
                  <a:close/>
                  <a:moveTo>
                    <a:pt x="50" y="214"/>
                  </a:moveTo>
                  <a:lnTo>
                    <a:pt x="50" y="214"/>
                  </a:lnTo>
                  <a:lnTo>
                    <a:pt x="48" y="210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42" y="214"/>
                  </a:lnTo>
                  <a:lnTo>
                    <a:pt x="42" y="218"/>
                  </a:lnTo>
                  <a:lnTo>
                    <a:pt x="42" y="218"/>
                  </a:lnTo>
                  <a:lnTo>
                    <a:pt x="44" y="220"/>
                  </a:lnTo>
                  <a:lnTo>
                    <a:pt x="48" y="220"/>
                  </a:lnTo>
                  <a:lnTo>
                    <a:pt x="48" y="220"/>
                  </a:lnTo>
                  <a:lnTo>
                    <a:pt x="50" y="216"/>
                  </a:lnTo>
                  <a:lnTo>
                    <a:pt x="50" y="214"/>
                  </a:lnTo>
                  <a:lnTo>
                    <a:pt x="50" y="214"/>
                  </a:lnTo>
                  <a:close/>
                  <a:moveTo>
                    <a:pt x="44" y="194"/>
                  </a:moveTo>
                  <a:lnTo>
                    <a:pt x="44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4" y="194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6" y="202"/>
                  </a:lnTo>
                  <a:lnTo>
                    <a:pt x="40" y="202"/>
                  </a:lnTo>
                  <a:lnTo>
                    <a:pt x="40" y="202"/>
                  </a:lnTo>
                  <a:lnTo>
                    <a:pt x="44" y="198"/>
                  </a:lnTo>
                  <a:lnTo>
                    <a:pt x="44" y="194"/>
                  </a:lnTo>
                  <a:lnTo>
                    <a:pt x="44" y="194"/>
                  </a:lnTo>
                  <a:close/>
                  <a:moveTo>
                    <a:pt x="38" y="176"/>
                  </a:moveTo>
                  <a:lnTo>
                    <a:pt x="38" y="176"/>
                  </a:lnTo>
                  <a:lnTo>
                    <a:pt x="34" y="174"/>
                  </a:lnTo>
                  <a:lnTo>
                    <a:pt x="32" y="172"/>
                  </a:lnTo>
                  <a:lnTo>
                    <a:pt x="32" y="172"/>
                  </a:lnTo>
                  <a:lnTo>
                    <a:pt x="28" y="176"/>
                  </a:lnTo>
                  <a:lnTo>
                    <a:pt x="28" y="180"/>
                  </a:lnTo>
                  <a:lnTo>
                    <a:pt x="28" y="180"/>
                  </a:lnTo>
                  <a:lnTo>
                    <a:pt x="30" y="182"/>
                  </a:lnTo>
                  <a:lnTo>
                    <a:pt x="34" y="182"/>
                  </a:lnTo>
                  <a:lnTo>
                    <a:pt x="34" y="182"/>
                  </a:lnTo>
                  <a:lnTo>
                    <a:pt x="36" y="180"/>
                  </a:lnTo>
                  <a:lnTo>
                    <a:pt x="38" y="176"/>
                  </a:lnTo>
                  <a:lnTo>
                    <a:pt x="38" y="176"/>
                  </a:lnTo>
                  <a:close/>
                  <a:moveTo>
                    <a:pt x="32" y="158"/>
                  </a:moveTo>
                  <a:lnTo>
                    <a:pt x="32" y="158"/>
                  </a:lnTo>
                  <a:lnTo>
                    <a:pt x="30" y="154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2" y="156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24" y="162"/>
                  </a:lnTo>
                  <a:lnTo>
                    <a:pt x="28" y="164"/>
                  </a:lnTo>
                  <a:lnTo>
                    <a:pt x="28" y="164"/>
                  </a:lnTo>
                  <a:lnTo>
                    <a:pt x="32" y="160"/>
                  </a:lnTo>
                  <a:lnTo>
                    <a:pt x="32" y="158"/>
                  </a:lnTo>
                  <a:lnTo>
                    <a:pt x="32" y="158"/>
                  </a:lnTo>
                  <a:close/>
                  <a:moveTo>
                    <a:pt x="24" y="144"/>
                  </a:moveTo>
                  <a:lnTo>
                    <a:pt x="24" y="144"/>
                  </a:lnTo>
                  <a:lnTo>
                    <a:pt x="26" y="142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4" y="134"/>
                  </a:lnTo>
                  <a:lnTo>
                    <a:pt x="22" y="134"/>
                  </a:lnTo>
                  <a:lnTo>
                    <a:pt x="22" y="134"/>
                  </a:lnTo>
                  <a:lnTo>
                    <a:pt x="18" y="136"/>
                  </a:lnTo>
                  <a:lnTo>
                    <a:pt x="18" y="140"/>
                  </a:lnTo>
                  <a:lnTo>
                    <a:pt x="18" y="140"/>
                  </a:lnTo>
                  <a:lnTo>
                    <a:pt x="20" y="144"/>
                  </a:lnTo>
                  <a:lnTo>
                    <a:pt x="24" y="144"/>
                  </a:lnTo>
                  <a:lnTo>
                    <a:pt x="24" y="144"/>
                  </a:lnTo>
                  <a:close/>
                  <a:moveTo>
                    <a:pt x="18" y="124"/>
                  </a:moveTo>
                  <a:lnTo>
                    <a:pt x="18" y="124"/>
                  </a:lnTo>
                  <a:lnTo>
                    <a:pt x="22" y="122"/>
                  </a:lnTo>
                  <a:lnTo>
                    <a:pt x="22" y="118"/>
                  </a:lnTo>
                  <a:lnTo>
                    <a:pt x="22" y="118"/>
                  </a:lnTo>
                  <a:lnTo>
                    <a:pt x="20" y="116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4" y="116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6" y="124"/>
                  </a:lnTo>
                  <a:lnTo>
                    <a:pt x="18" y="124"/>
                  </a:lnTo>
                  <a:lnTo>
                    <a:pt x="18" y="124"/>
                  </a:lnTo>
                  <a:close/>
                  <a:moveTo>
                    <a:pt x="16" y="104"/>
                  </a:moveTo>
                  <a:lnTo>
                    <a:pt x="16" y="104"/>
                  </a:lnTo>
                  <a:lnTo>
                    <a:pt x="18" y="102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8" y="96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0" y="98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2" y="104"/>
                  </a:lnTo>
                  <a:lnTo>
                    <a:pt x="16" y="104"/>
                  </a:lnTo>
                  <a:lnTo>
                    <a:pt x="16" y="104"/>
                  </a:lnTo>
                  <a:close/>
                  <a:moveTo>
                    <a:pt x="12" y="86"/>
                  </a:moveTo>
                  <a:lnTo>
                    <a:pt x="12" y="86"/>
                  </a:lnTo>
                  <a:lnTo>
                    <a:pt x="16" y="84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4" y="76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8" y="78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4"/>
                  </a:lnTo>
                  <a:lnTo>
                    <a:pt x="12" y="86"/>
                  </a:lnTo>
                  <a:lnTo>
                    <a:pt x="12" y="86"/>
                  </a:lnTo>
                  <a:close/>
                  <a:moveTo>
                    <a:pt x="10" y="66"/>
                  </a:moveTo>
                  <a:lnTo>
                    <a:pt x="10" y="66"/>
                  </a:lnTo>
                  <a:lnTo>
                    <a:pt x="12" y="64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64"/>
                  </a:lnTo>
                  <a:lnTo>
                    <a:pt x="10" y="66"/>
                  </a:lnTo>
                  <a:lnTo>
                    <a:pt x="10" y="66"/>
                  </a:lnTo>
                  <a:close/>
                  <a:moveTo>
                    <a:pt x="12" y="40"/>
                  </a:moveTo>
                  <a:lnTo>
                    <a:pt x="12" y="40"/>
                  </a:lnTo>
                  <a:lnTo>
                    <a:pt x="10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2" y="40"/>
                  </a:lnTo>
                  <a:close/>
                  <a:moveTo>
                    <a:pt x="6" y="26"/>
                  </a:moveTo>
                  <a:lnTo>
                    <a:pt x="6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6" y="26"/>
                  </a:lnTo>
                  <a:lnTo>
                    <a:pt x="6" y="26"/>
                  </a:lnTo>
                  <a:close/>
                  <a:moveTo>
                    <a:pt x="6" y="6"/>
                  </a:moveTo>
                  <a:lnTo>
                    <a:pt x="6" y="6"/>
                  </a:lnTo>
                  <a:lnTo>
                    <a:pt x="8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95" name="Freeform 692"/>
          <p:cNvSpPr>
            <a:spLocks/>
          </p:cNvSpPr>
          <p:nvPr/>
        </p:nvSpPr>
        <p:spPr bwMode="auto">
          <a:xfrm>
            <a:off x="3902044" y="5726876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6" name="Freeform 692"/>
          <p:cNvSpPr>
            <a:spLocks/>
          </p:cNvSpPr>
          <p:nvPr/>
        </p:nvSpPr>
        <p:spPr bwMode="auto">
          <a:xfrm>
            <a:off x="4225894" y="611791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7" name="Freeform 692"/>
          <p:cNvSpPr>
            <a:spLocks/>
          </p:cNvSpPr>
          <p:nvPr/>
        </p:nvSpPr>
        <p:spPr bwMode="auto">
          <a:xfrm>
            <a:off x="7071658" y="5757256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8" name="Freeform 692"/>
          <p:cNvSpPr>
            <a:spLocks/>
          </p:cNvSpPr>
          <p:nvPr/>
        </p:nvSpPr>
        <p:spPr bwMode="auto">
          <a:xfrm>
            <a:off x="7300897" y="6025139"/>
            <a:ext cx="205442" cy="205442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94625" y="1647044"/>
            <a:ext cx="2627451" cy="54234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537660"/>
              </a:avLst>
            </a:prstTxWarp>
            <a:spAutoFit/>
          </a:bodyPr>
          <a:lstStyle/>
          <a:p>
            <a:r>
              <a:rPr lang="ja-JP" altLang="en-US" sz="1400" b="1" dirty="0">
                <a:ln>
                  <a:solidFill>
                    <a:srgbClr val="1F1F70"/>
                  </a:solidFill>
                </a:ln>
                <a:solidFill>
                  <a:schemeClr val="accent5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一緒にボッチャで交流しませんか？</a:t>
            </a:r>
            <a:r>
              <a:rPr kumimoji="1" lang="en-US" altLang="ja-JP" sz="1400" b="1" dirty="0">
                <a:solidFill>
                  <a:srgbClr val="852F3B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!</a:t>
            </a:r>
            <a:endParaRPr kumimoji="1" lang="ja-JP" altLang="en-US" sz="1400" b="1" dirty="0">
              <a:solidFill>
                <a:srgbClr val="852F3B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8038832" y="4405968"/>
            <a:ext cx="220062" cy="236670"/>
          </a:xfrm>
          <a:prstGeom prst="line">
            <a:avLst/>
          </a:prstGeom>
          <a:ln w="9525">
            <a:solidFill>
              <a:srgbClr val="852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直線コネクタ 302"/>
          <p:cNvCxnSpPr/>
          <p:nvPr/>
        </p:nvCxnSpPr>
        <p:spPr>
          <a:xfrm flipH="1">
            <a:off x="8793075" y="4524303"/>
            <a:ext cx="220062" cy="236670"/>
          </a:xfrm>
          <a:prstGeom prst="line">
            <a:avLst/>
          </a:prstGeom>
          <a:ln w="9525">
            <a:solidFill>
              <a:srgbClr val="852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Freeform 296"/>
          <p:cNvSpPr>
            <a:spLocks/>
          </p:cNvSpPr>
          <p:nvPr/>
        </p:nvSpPr>
        <p:spPr bwMode="auto">
          <a:xfrm>
            <a:off x="8849090" y="5649259"/>
            <a:ext cx="498475" cy="765175"/>
          </a:xfrm>
          <a:custGeom>
            <a:avLst/>
            <a:gdLst>
              <a:gd name="T0" fmla="*/ 314 w 314"/>
              <a:gd name="T1" fmla="*/ 52 h 482"/>
              <a:gd name="T2" fmla="*/ 314 w 314"/>
              <a:gd name="T3" fmla="*/ 52 h 482"/>
              <a:gd name="T4" fmla="*/ 314 w 314"/>
              <a:gd name="T5" fmla="*/ 50 h 482"/>
              <a:gd name="T6" fmla="*/ 310 w 314"/>
              <a:gd name="T7" fmla="*/ 46 h 482"/>
              <a:gd name="T8" fmla="*/ 298 w 314"/>
              <a:gd name="T9" fmla="*/ 38 h 482"/>
              <a:gd name="T10" fmla="*/ 280 w 314"/>
              <a:gd name="T11" fmla="*/ 28 h 482"/>
              <a:gd name="T12" fmla="*/ 258 w 314"/>
              <a:gd name="T13" fmla="*/ 16 h 482"/>
              <a:gd name="T14" fmla="*/ 258 w 314"/>
              <a:gd name="T15" fmla="*/ 16 h 482"/>
              <a:gd name="T16" fmla="*/ 234 w 314"/>
              <a:gd name="T17" fmla="*/ 8 h 482"/>
              <a:gd name="T18" fmla="*/ 214 w 314"/>
              <a:gd name="T19" fmla="*/ 2 h 482"/>
              <a:gd name="T20" fmla="*/ 200 w 314"/>
              <a:gd name="T21" fmla="*/ 0 h 482"/>
              <a:gd name="T22" fmla="*/ 194 w 314"/>
              <a:gd name="T23" fmla="*/ 0 h 482"/>
              <a:gd name="T24" fmla="*/ 192 w 314"/>
              <a:gd name="T25" fmla="*/ 2 h 482"/>
              <a:gd name="T26" fmla="*/ 192 w 314"/>
              <a:gd name="T27" fmla="*/ 2 h 482"/>
              <a:gd name="T28" fmla="*/ 192 w 314"/>
              <a:gd name="T29" fmla="*/ 0 h 482"/>
              <a:gd name="T30" fmla="*/ 116 w 314"/>
              <a:gd name="T31" fmla="*/ 182 h 482"/>
              <a:gd name="T32" fmla="*/ 116 w 314"/>
              <a:gd name="T33" fmla="*/ 182 h 482"/>
              <a:gd name="T34" fmla="*/ 112 w 314"/>
              <a:gd name="T35" fmla="*/ 194 h 482"/>
              <a:gd name="T36" fmla="*/ 110 w 314"/>
              <a:gd name="T37" fmla="*/ 206 h 482"/>
              <a:gd name="T38" fmla="*/ 110 w 314"/>
              <a:gd name="T39" fmla="*/ 218 h 482"/>
              <a:gd name="T40" fmla="*/ 114 w 314"/>
              <a:gd name="T41" fmla="*/ 228 h 482"/>
              <a:gd name="T42" fmla="*/ 118 w 314"/>
              <a:gd name="T43" fmla="*/ 238 h 482"/>
              <a:gd name="T44" fmla="*/ 124 w 314"/>
              <a:gd name="T45" fmla="*/ 248 h 482"/>
              <a:gd name="T46" fmla="*/ 132 w 314"/>
              <a:gd name="T47" fmla="*/ 258 h 482"/>
              <a:gd name="T48" fmla="*/ 142 w 314"/>
              <a:gd name="T49" fmla="*/ 264 h 482"/>
              <a:gd name="T50" fmla="*/ 74 w 314"/>
              <a:gd name="T51" fmla="*/ 426 h 482"/>
              <a:gd name="T52" fmla="*/ 74 w 314"/>
              <a:gd name="T53" fmla="*/ 426 h 482"/>
              <a:gd name="T54" fmla="*/ 46 w 314"/>
              <a:gd name="T55" fmla="*/ 418 h 482"/>
              <a:gd name="T56" fmla="*/ 24 w 314"/>
              <a:gd name="T57" fmla="*/ 412 h 482"/>
              <a:gd name="T58" fmla="*/ 8 w 314"/>
              <a:gd name="T59" fmla="*/ 410 h 482"/>
              <a:gd name="T60" fmla="*/ 2 w 314"/>
              <a:gd name="T61" fmla="*/ 412 h 482"/>
              <a:gd name="T62" fmla="*/ 0 w 314"/>
              <a:gd name="T63" fmla="*/ 414 h 482"/>
              <a:gd name="T64" fmla="*/ 0 w 314"/>
              <a:gd name="T65" fmla="*/ 414 h 482"/>
              <a:gd name="T66" fmla="*/ 0 w 314"/>
              <a:gd name="T67" fmla="*/ 418 h 482"/>
              <a:gd name="T68" fmla="*/ 2 w 314"/>
              <a:gd name="T69" fmla="*/ 424 h 482"/>
              <a:gd name="T70" fmla="*/ 16 w 314"/>
              <a:gd name="T71" fmla="*/ 436 h 482"/>
              <a:gd name="T72" fmla="*/ 38 w 314"/>
              <a:gd name="T73" fmla="*/ 450 h 482"/>
              <a:gd name="T74" fmla="*/ 68 w 314"/>
              <a:gd name="T75" fmla="*/ 464 h 482"/>
              <a:gd name="T76" fmla="*/ 68 w 314"/>
              <a:gd name="T77" fmla="*/ 464 h 482"/>
              <a:gd name="T78" fmla="*/ 98 w 314"/>
              <a:gd name="T79" fmla="*/ 474 h 482"/>
              <a:gd name="T80" fmla="*/ 122 w 314"/>
              <a:gd name="T81" fmla="*/ 482 h 482"/>
              <a:gd name="T82" fmla="*/ 142 w 314"/>
              <a:gd name="T83" fmla="*/ 482 h 482"/>
              <a:gd name="T84" fmla="*/ 146 w 314"/>
              <a:gd name="T85" fmla="*/ 482 h 482"/>
              <a:gd name="T86" fmla="*/ 150 w 314"/>
              <a:gd name="T87" fmla="*/ 478 h 482"/>
              <a:gd name="T88" fmla="*/ 150 w 314"/>
              <a:gd name="T89" fmla="*/ 478 h 482"/>
              <a:gd name="T90" fmla="*/ 150 w 314"/>
              <a:gd name="T91" fmla="*/ 476 h 482"/>
              <a:gd name="T92" fmla="*/ 148 w 314"/>
              <a:gd name="T93" fmla="*/ 470 h 482"/>
              <a:gd name="T94" fmla="*/ 136 w 314"/>
              <a:gd name="T95" fmla="*/ 460 h 482"/>
              <a:gd name="T96" fmla="*/ 116 w 314"/>
              <a:gd name="T97" fmla="*/ 446 h 482"/>
              <a:gd name="T98" fmla="*/ 90 w 314"/>
              <a:gd name="T99" fmla="*/ 434 h 482"/>
              <a:gd name="T100" fmla="*/ 160 w 314"/>
              <a:gd name="T101" fmla="*/ 272 h 482"/>
              <a:gd name="T102" fmla="*/ 160 w 314"/>
              <a:gd name="T103" fmla="*/ 272 h 482"/>
              <a:gd name="T104" fmla="*/ 170 w 314"/>
              <a:gd name="T105" fmla="*/ 274 h 482"/>
              <a:gd name="T106" fmla="*/ 182 w 314"/>
              <a:gd name="T107" fmla="*/ 274 h 482"/>
              <a:gd name="T108" fmla="*/ 194 w 314"/>
              <a:gd name="T109" fmla="*/ 272 h 482"/>
              <a:gd name="T110" fmla="*/ 204 w 314"/>
              <a:gd name="T111" fmla="*/ 268 h 482"/>
              <a:gd name="T112" fmla="*/ 214 w 314"/>
              <a:gd name="T113" fmla="*/ 262 h 482"/>
              <a:gd name="T114" fmla="*/ 224 w 314"/>
              <a:gd name="T115" fmla="*/ 254 h 482"/>
              <a:gd name="T116" fmla="*/ 232 w 314"/>
              <a:gd name="T117" fmla="*/ 244 h 482"/>
              <a:gd name="T118" fmla="*/ 236 w 314"/>
              <a:gd name="T119" fmla="*/ 234 h 482"/>
              <a:gd name="T120" fmla="*/ 314 w 314"/>
              <a:gd name="T121" fmla="*/ 52 h 482"/>
              <a:gd name="T122" fmla="*/ 314 w 314"/>
              <a:gd name="T123" fmla="*/ 5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4" h="482">
                <a:moveTo>
                  <a:pt x="314" y="52"/>
                </a:moveTo>
                <a:lnTo>
                  <a:pt x="314" y="52"/>
                </a:lnTo>
                <a:lnTo>
                  <a:pt x="314" y="50"/>
                </a:lnTo>
                <a:lnTo>
                  <a:pt x="310" y="46"/>
                </a:lnTo>
                <a:lnTo>
                  <a:pt x="298" y="38"/>
                </a:lnTo>
                <a:lnTo>
                  <a:pt x="280" y="28"/>
                </a:lnTo>
                <a:lnTo>
                  <a:pt x="258" y="16"/>
                </a:lnTo>
                <a:lnTo>
                  <a:pt x="258" y="16"/>
                </a:lnTo>
                <a:lnTo>
                  <a:pt x="234" y="8"/>
                </a:lnTo>
                <a:lnTo>
                  <a:pt x="214" y="2"/>
                </a:lnTo>
                <a:lnTo>
                  <a:pt x="200" y="0"/>
                </a:lnTo>
                <a:lnTo>
                  <a:pt x="194" y="0"/>
                </a:lnTo>
                <a:lnTo>
                  <a:pt x="192" y="2"/>
                </a:lnTo>
                <a:lnTo>
                  <a:pt x="192" y="2"/>
                </a:lnTo>
                <a:lnTo>
                  <a:pt x="192" y="0"/>
                </a:lnTo>
                <a:lnTo>
                  <a:pt x="116" y="182"/>
                </a:lnTo>
                <a:lnTo>
                  <a:pt x="116" y="182"/>
                </a:lnTo>
                <a:lnTo>
                  <a:pt x="112" y="194"/>
                </a:lnTo>
                <a:lnTo>
                  <a:pt x="110" y="206"/>
                </a:lnTo>
                <a:lnTo>
                  <a:pt x="110" y="218"/>
                </a:lnTo>
                <a:lnTo>
                  <a:pt x="114" y="228"/>
                </a:lnTo>
                <a:lnTo>
                  <a:pt x="118" y="238"/>
                </a:lnTo>
                <a:lnTo>
                  <a:pt x="124" y="248"/>
                </a:lnTo>
                <a:lnTo>
                  <a:pt x="132" y="258"/>
                </a:lnTo>
                <a:lnTo>
                  <a:pt x="142" y="264"/>
                </a:lnTo>
                <a:lnTo>
                  <a:pt x="74" y="426"/>
                </a:lnTo>
                <a:lnTo>
                  <a:pt x="74" y="426"/>
                </a:lnTo>
                <a:lnTo>
                  <a:pt x="46" y="418"/>
                </a:lnTo>
                <a:lnTo>
                  <a:pt x="24" y="412"/>
                </a:lnTo>
                <a:lnTo>
                  <a:pt x="8" y="410"/>
                </a:lnTo>
                <a:lnTo>
                  <a:pt x="2" y="412"/>
                </a:lnTo>
                <a:lnTo>
                  <a:pt x="0" y="414"/>
                </a:lnTo>
                <a:lnTo>
                  <a:pt x="0" y="414"/>
                </a:lnTo>
                <a:lnTo>
                  <a:pt x="0" y="418"/>
                </a:lnTo>
                <a:lnTo>
                  <a:pt x="2" y="424"/>
                </a:lnTo>
                <a:lnTo>
                  <a:pt x="16" y="436"/>
                </a:lnTo>
                <a:lnTo>
                  <a:pt x="38" y="450"/>
                </a:lnTo>
                <a:lnTo>
                  <a:pt x="68" y="464"/>
                </a:lnTo>
                <a:lnTo>
                  <a:pt x="68" y="464"/>
                </a:lnTo>
                <a:lnTo>
                  <a:pt x="98" y="474"/>
                </a:lnTo>
                <a:lnTo>
                  <a:pt x="122" y="482"/>
                </a:lnTo>
                <a:lnTo>
                  <a:pt x="142" y="482"/>
                </a:lnTo>
                <a:lnTo>
                  <a:pt x="146" y="482"/>
                </a:lnTo>
                <a:lnTo>
                  <a:pt x="150" y="478"/>
                </a:lnTo>
                <a:lnTo>
                  <a:pt x="150" y="478"/>
                </a:lnTo>
                <a:lnTo>
                  <a:pt x="150" y="476"/>
                </a:lnTo>
                <a:lnTo>
                  <a:pt x="148" y="470"/>
                </a:lnTo>
                <a:lnTo>
                  <a:pt x="136" y="460"/>
                </a:lnTo>
                <a:lnTo>
                  <a:pt x="116" y="446"/>
                </a:lnTo>
                <a:lnTo>
                  <a:pt x="90" y="434"/>
                </a:lnTo>
                <a:lnTo>
                  <a:pt x="160" y="272"/>
                </a:lnTo>
                <a:lnTo>
                  <a:pt x="160" y="272"/>
                </a:lnTo>
                <a:lnTo>
                  <a:pt x="170" y="274"/>
                </a:lnTo>
                <a:lnTo>
                  <a:pt x="182" y="274"/>
                </a:lnTo>
                <a:lnTo>
                  <a:pt x="194" y="272"/>
                </a:lnTo>
                <a:lnTo>
                  <a:pt x="204" y="268"/>
                </a:lnTo>
                <a:lnTo>
                  <a:pt x="214" y="262"/>
                </a:lnTo>
                <a:lnTo>
                  <a:pt x="224" y="254"/>
                </a:lnTo>
                <a:lnTo>
                  <a:pt x="232" y="244"/>
                </a:lnTo>
                <a:lnTo>
                  <a:pt x="236" y="234"/>
                </a:lnTo>
                <a:lnTo>
                  <a:pt x="314" y="52"/>
                </a:lnTo>
                <a:lnTo>
                  <a:pt x="314" y="52"/>
                </a:lnTo>
                <a:close/>
              </a:path>
            </a:pathLst>
          </a:custGeom>
          <a:solidFill>
            <a:srgbClr val="C9173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8783437" y="3596951"/>
            <a:ext cx="1670050" cy="1889125"/>
          </a:xfrm>
          <a:custGeom>
            <a:avLst/>
            <a:gdLst>
              <a:gd name="T0" fmla="*/ 878 w 1052"/>
              <a:gd name="T1" fmla="*/ 940 h 1190"/>
              <a:gd name="T2" fmla="*/ 836 w 1052"/>
              <a:gd name="T3" fmla="*/ 752 h 1190"/>
              <a:gd name="T4" fmla="*/ 780 w 1052"/>
              <a:gd name="T5" fmla="*/ 646 h 1190"/>
              <a:gd name="T6" fmla="*/ 772 w 1052"/>
              <a:gd name="T7" fmla="*/ 618 h 1190"/>
              <a:gd name="T8" fmla="*/ 754 w 1052"/>
              <a:gd name="T9" fmla="*/ 574 h 1190"/>
              <a:gd name="T10" fmla="*/ 770 w 1052"/>
              <a:gd name="T11" fmla="*/ 486 h 1190"/>
              <a:gd name="T12" fmla="*/ 814 w 1052"/>
              <a:gd name="T13" fmla="*/ 436 h 1190"/>
              <a:gd name="T14" fmla="*/ 856 w 1052"/>
              <a:gd name="T15" fmla="*/ 358 h 1190"/>
              <a:gd name="T16" fmla="*/ 914 w 1052"/>
              <a:gd name="T17" fmla="*/ 418 h 1190"/>
              <a:gd name="T18" fmla="*/ 938 w 1052"/>
              <a:gd name="T19" fmla="*/ 466 h 1190"/>
              <a:gd name="T20" fmla="*/ 966 w 1052"/>
              <a:gd name="T21" fmla="*/ 438 h 1190"/>
              <a:gd name="T22" fmla="*/ 978 w 1052"/>
              <a:gd name="T23" fmla="*/ 434 h 1190"/>
              <a:gd name="T24" fmla="*/ 1014 w 1052"/>
              <a:gd name="T25" fmla="*/ 446 h 1190"/>
              <a:gd name="T26" fmla="*/ 1002 w 1052"/>
              <a:gd name="T27" fmla="*/ 386 h 1190"/>
              <a:gd name="T28" fmla="*/ 1034 w 1052"/>
              <a:gd name="T29" fmla="*/ 314 h 1190"/>
              <a:gd name="T30" fmla="*/ 1052 w 1052"/>
              <a:gd name="T31" fmla="*/ 230 h 1190"/>
              <a:gd name="T32" fmla="*/ 1036 w 1052"/>
              <a:gd name="T33" fmla="*/ 130 h 1190"/>
              <a:gd name="T34" fmla="*/ 980 w 1052"/>
              <a:gd name="T35" fmla="*/ 44 h 1190"/>
              <a:gd name="T36" fmla="*/ 914 w 1052"/>
              <a:gd name="T37" fmla="*/ 8 h 1190"/>
              <a:gd name="T38" fmla="*/ 836 w 1052"/>
              <a:gd name="T39" fmla="*/ 2 h 1190"/>
              <a:gd name="T40" fmla="*/ 762 w 1052"/>
              <a:gd name="T41" fmla="*/ 36 h 1190"/>
              <a:gd name="T42" fmla="*/ 732 w 1052"/>
              <a:gd name="T43" fmla="*/ 40 h 1190"/>
              <a:gd name="T44" fmla="*/ 642 w 1052"/>
              <a:gd name="T45" fmla="*/ 12 h 1190"/>
              <a:gd name="T46" fmla="*/ 498 w 1052"/>
              <a:gd name="T47" fmla="*/ 20 h 1190"/>
              <a:gd name="T48" fmla="*/ 436 w 1052"/>
              <a:gd name="T49" fmla="*/ 48 h 1190"/>
              <a:gd name="T50" fmla="*/ 380 w 1052"/>
              <a:gd name="T51" fmla="*/ 112 h 1190"/>
              <a:gd name="T52" fmla="*/ 374 w 1052"/>
              <a:gd name="T53" fmla="*/ 202 h 1190"/>
              <a:gd name="T54" fmla="*/ 402 w 1052"/>
              <a:gd name="T55" fmla="*/ 258 h 1190"/>
              <a:gd name="T56" fmla="*/ 404 w 1052"/>
              <a:gd name="T57" fmla="*/ 290 h 1190"/>
              <a:gd name="T58" fmla="*/ 366 w 1052"/>
              <a:gd name="T59" fmla="*/ 346 h 1190"/>
              <a:gd name="T60" fmla="*/ 362 w 1052"/>
              <a:gd name="T61" fmla="*/ 370 h 1190"/>
              <a:gd name="T62" fmla="*/ 392 w 1052"/>
              <a:gd name="T63" fmla="*/ 400 h 1190"/>
              <a:gd name="T64" fmla="*/ 394 w 1052"/>
              <a:gd name="T65" fmla="*/ 434 h 1190"/>
              <a:gd name="T66" fmla="*/ 430 w 1052"/>
              <a:gd name="T67" fmla="*/ 438 h 1190"/>
              <a:gd name="T68" fmla="*/ 416 w 1052"/>
              <a:gd name="T69" fmla="*/ 442 h 1190"/>
              <a:gd name="T70" fmla="*/ 406 w 1052"/>
              <a:gd name="T71" fmla="*/ 450 h 1190"/>
              <a:gd name="T72" fmla="*/ 420 w 1052"/>
              <a:gd name="T73" fmla="*/ 492 h 1190"/>
              <a:gd name="T74" fmla="*/ 444 w 1052"/>
              <a:gd name="T75" fmla="*/ 548 h 1190"/>
              <a:gd name="T76" fmla="*/ 504 w 1052"/>
              <a:gd name="T77" fmla="*/ 552 h 1190"/>
              <a:gd name="T78" fmla="*/ 542 w 1052"/>
              <a:gd name="T79" fmla="*/ 594 h 1190"/>
              <a:gd name="T80" fmla="*/ 558 w 1052"/>
              <a:gd name="T81" fmla="*/ 706 h 1190"/>
              <a:gd name="T82" fmla="*/ 524 w 1052"/>
              <a:gd name="T83" fmla="*/ 768 h 1190"/>
              <a:gd name="T84" fmla="*/ 402 w 1052"/>
              <a:gd name="T85" fmla="*/ 896 h 1190"/>
              <a:gd name="T86" fmla="*/ 366 w 1052"/>
              <a:gd name="T87" fmla="*/ 978 h 1190"/>
              <a:gd name="T88" fmla="*/ 8 w 1052"/>
              <a:gd name="T89" fmla="*/ 688 h 1190"/>
              <a:gd name="T90" fmla="*/ 30 w 1052"/>
              <a:gd name="T91" fmla="*/ 800 h 1190"/>
              <a:gd name="T92" fmla="*/ 38 w 1052"/>
              <a:gd name="T93" fmla="*/ 770 h 1190"/>
              <a:gd name="T94" fmla="*/ 60 w 1052"/>
              <a:gd name="T95" fmla="*/ 776 h 1190"/>
              <a:gd name="T96" fmla="*/ 90 w 1052"/>
              <a:gd name="T97" fmla="*/ 842 h 1190"/>
              <a:gd name="T98" fmla="*/ 110 w 1052"/>
              <a:gd name="T99" fmla="*/ 902 h 1190"/>
              <a:gd name="T100" fmla="*/ 138 w 1052"/>
              <a:gd name="T101" fmla="*/ 958 h 1190"/>
              <a:gd name="T102" fmla="*/ 174 w 1052"/>
              <a:gd name="T103" fmla="*/ 1190 h 1190"/>
              <a:gd name="T104" fmla="*/ 412 w 1052"/>
              <a:gd name="T105" fmla="*/ 1190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52" h="1190">
                <a:moveTo>
                  <a:pt x="888" y="1112"/>
                </a:moveTo>
                <a:lnTo>
                  <a:pt x="888" y="1112"/>
                </a:lnTo>
                <a:lnTo>
                  <a:pt x="888" y="1050"/>
                </a:lnTo>
                <a:lnTo>
                  <a:pt x="884" y="992"/>
                </a:lnTo>
                <a:lnTo>
                  <a:pt x="878" y="940"/>
                </a:lnTo>
                <a:lnTo>
                  <a:pt x="872" y="894"/>
                </a:lnTo>
                <a:lnTo>
                  <a:pt x="864" y="852"/>
                </a:lnTo>
                <a:lnTo>
                  <a:pt x="856" y="814"/>
                </a:lnTo>
                <a:lnTo>
                  <a:pt x="846" y="780"/>
                </a:lnTo>
                <a:lnTo>
                  <a:pt x="836" y="752"/>
                </a:lnTo>
                <a:lnTo>
                  <a:pt x="826" y="726"/>
                </a:lnTo>
                <a:lnTo>
                  <a:pt x="816" y="706"/>
                </a:lnTo>
                <a:lnTo>
                  <a:pt x="798" y="674"/>
                </a:lnTo>
                <a:lnTo>
                  <a:pt x="780" y="646"/>
                </a:lnTo>
                <a:lnTo>
                  <a:pt x="780" y="646"/>
                </a:lnTo>
                <a:lnTo>
                  <a:pt x="782" y="636"/>
                </a:lnTo>
                <a:lnTo>
                  <a:pt x="782" y="626"/>
                </a:lnTo>
                <a:lnTo>
                  <a:pt x="780" y="622"/>
                </a:lnTo>
                <a:lnTo>
                  <a:pt x="776" y="620"/>
                </a:lnTo>
                <a:lnTo>
                  <a:pt x="772" y="618"/>
                </a:lnTo>
                <a:lnTo>
                  <a:pt x="766" y="620"/>
                </a:lnTo>
                <a:lnTo>
                  <a:pt x="766" y="620"/>
                </a:lnTo>
                <a:lnTo>
                  <a:pt x="762" y="610"/>
                </a:lnTo>
                <a:lnTo>
                  <a:pt x="758" y="594"/>
                </a:lnTo>
                <a:lnTo>
                  <a:pt x="754" y="574"/>
                </a:lnTo>
                <a:lnTo>
                  <a:pt x="754" y="552"/>
                </a:lnTo>
                <a:lnTo>
                  <a:pt x="756" y="528"/>
                </a:lnTo>
                <a:lnTo>
                  <a:pt x="760" y="506"/>
                </a:lnTo>
                <a:lnTo>
                  <a:pt x="764" y="494"/>
                </a:lnTo>
                <a:lnTo>
                  <a:pt x="770" y="486"/>
                </a:lnTo>
                <a:lnTo>
                  <a:pt x="776" y="476"/>
                </a:lnTo>
                <a:lnTo>
                  <a:pt x="784" y="468"/>
                </a:lnTo>
                <a:lnTo>
                  <a:pt x="784" y="468"/>
                </a:lnTo>
                <a:lnTo>
                  <a:pt x="800" y="454"/>
                </a:lnTo>
                <a:lnTo>
                  <a:pt x="814" y="436"/>
                </a:lnTo>
                <a:lnTo>
                  <a:pt x="826" y="418"/>
                </a:lnTo>
                <a:lnTo>
                  <a:pt x="836" y="400"/>
                </a:lnTo>
                <a:lnTo>
                  <a:pt x="852" y="370"/>
                </a:lnTo>
                <a:lnTo>
                  <a:pt x="856" y="358"/>
                </a:lnTo>
                <a:lnTo>
                  <a:pt x="856" y="358"/>
                </a:lnTo>
                <a:lnTo>
                  <a:pt x="880" y="386"/>
                </a:lnTo>
                <a:lnTo>
                  <a:pt x="898" y="406"/>
                </a:lnTo>
                <a:lnTo>
                  <a:pt x="906" y="414"/>
                </a:lnTo>
                <a:lnTo>
                  <a:pt x="914" y="418"/>
                </a:lnTo>
                <a:lnTo>
                  <a:pt x="914" y="418"/>
                </a:lnTo>
                <a:lnTo>
                  <a:pt x="920" y="420"/>
                </a:lnTo>
                <a:lnTo>
                  <a:pt x="924" y="426"/>
                </a:lnTo>
                <a:lnTo>
                  <a:pt x="932" y="444"/>
                </a:lnTo>
                <a:lnTo>
                  <a:pt x="938" y="460"/>
                </a:lnTo>
                <a:lnTo>
                  <a:pt x="938" y="466"/>
                </a:lnTo>
                <a:lnTo>
                  <a:pt x="938" y="466"/>
                </a:lnTo>
                <a:lnTo>
                  <a:pt x="950" y="460"/>
                </a:lnTo>
                <a:lnTo>
                  <a:pt x="958" y="452"/>
                </a:lnTo>
                <a:lnTo>
                  <a:pt x="964" y="446"/>
                </a:lnTo>
                <a:lnTo>
                  <a:pt x="966" y="438"/>
                </a:lnTo>
                <a:lnTo>
                  <a:pt x="970" y="426"/>
                </a:lnTo>
                <a:lnTo>
                  <a:pt x="970" y="418"/>
                </a:lnTo>
                <a:lnTo>
                  <a:pt x="970" y="418"/>
                </a:lnTo>
                <a:lnTo>
                  <a:pt x="972" y="428"/>
                </a:lnTo>
                <a:lnTo>
                  <a:pt x="978" y="434"/>
                </a:lnTo>
                <a:lnTo>
                  <a:pt x="986" y="440"/>
                </a:lnTo>
                <a:lnTo>
                  <a:pt x="994" y="442"/>
                </a:lnTo>
                <a:lnTo>
                  <a:pt x="1008" y="446"/>
                </a:lnTo>
                <a:lnTo>
                  <a:pt x="1014" y="446"/>
                </a:lnTo>
                <a:lnTo>
                  <a:pt x="1014" y="446"/>
                </a:lnTo>
                <a:lnTo>
                  <a:pt x="1008" y="440"/>
                </a:lnTo>
                <a:lnTo>
                  <a:pt x="1004" y="432"/>
                </a:lnTo>
                <a:lnTo>
                  <a:pt x="1000" y="418"/>
                </a:lnTo>
                <a:lnTo>
                  <a:pt x="1000" y="404"/>
                </a:lnTo>
                <a:lnTo>
                  <a:pt x="1002" y="386"/>
                </a:lnTo>
                <a:lnTo>
                  <a:pt x="1006" y="368"/>
                </a:lnTo>
                <a:lnTo>
                  <a:pt x="1014" y="348"/>
                </a:lnTo>
                <a:lnTo>
                  <a:pt x="1028" y="326"/>
                </a:lnTo>
                <a:lnTo>
                  <a:pt x="1028" y="326"/>
                </a:lnTo>
                <a:lnTo>
                  <a:pt x="1034" y="314"/>
                </a:lnTo>
                <a:lnTo>
                  <a:pt x="1040" y="300"/>
                </a:lnTo>
                <a:lnTo>
                  <a:pt x="1044" y="286"/>
                </a:lnTo>
                <a:lnTo>
                  <a:pt x="1048" y="268"/>
                </a:lnTo>
                <a:lnTo>
                  <a:pt x="1050" y="250"/>
                </a:lnTo>
                <a:lnTo>
                  <a:pt x="1052" y="230"/>
                </a:lnTo>
                <a:lnTo>
                  <a:pt x="1052" y="210"/>
                </a:lnTo>
                <a:lnTo>
                  <a:pt x="1050" y="190"/>
                </a:lnTo>
                <a:lnTo>
                  <a:pt x="1046" y="170"/>
                </a:lnTo>
                <a:lnTo>
                  <a:pt x="1042" y="150"/>
                </a:lnTo>
                <a:lnTo>
                  <a:pt x="1036" y="130"/>
                </a:lnTo>
                <a:lnTo>
                  <a:pt x="1028" y="110"/>
                </a:lnTo>
                <a:lnTo>
                  <a:pt x="1018" y="92"/>
                </a:lnTo>
                <a:lnTo>
                  <a:pt x="1008" y="74"/>
                </a:lnTo>
                <a:lnTo>
                  <a:pt x="994" y="58"/>
                </a:lnTo>
                <a:lnTo>
                  <a:pt x="980" y="44"/>
                </a:lnTo>
                <a:lnTo>
                  <a:pt x="980" y="44"/>
                </a:lnTo>
                <a:lnTo>
                  <a:pt x="964" y="32"/>
                </a:lnTo>
                <a:lnTo>
                  <a:pt x="948" y="22"/>
                </a:lnTo>
                <a:lnTo>
                  <a:pt x="930" y="14"/>
                </a:lnTo>
                <a:lnTo>
                  <a:pt x="914" y="8"/>
                </a:lnTo>
                <a:lnTo>
                  <a:pt x="898" y="4"/>
                </a:lnTo>
                <a:lnTo>
                  <a:pt x="882" y="2"/>
                </a:lnTo>
                <a:lnTo>
                  <a:pt x="866" y="0"/>
                </a:lnTo>
                <a:lnTo>
                  <a:pt x="850" y="2"/>
                </a:lnTo>
                <a:lnTo>
                  <a:pt x="836" y="2"/>
                </a:lnTo>
                <a:lnTo>
                  <a:pt x="822" y="6"/>
                </a:lnTo>
                <a:lnTo>
                  <a:pt x="798" y="14"/>
                </a:lnTo>
                <a:lnTo>
                  <a:pt x="778" y="24"/>
                </a:lnTo>
                <a:lnTo>
                  <a:pt x="762" y="36"/>
                </a:lnTo>
                <a:lnTo>
                  <a:pt x="762" y="36"/>
                </a:lnTo>
                <a:lnTo>
                  <a:pt x="756" y="34"/>
                </a:lnTo>
                <a:lnTo>
                  <a:pt x="750" y="34"/>
                </a:lnTo>
                <a:lnTo>
                  <a:pt x="742" y="36"/>
                </a:lnTo>
                <a:lnTo>
                  <a:pt x="732" y="40"/>
                </a:lnTo>
                <a:lnTo>
                  <a:pt x="732" y="40"/>
                </a:lnTo>
                <a:lnTo>
                  <a:pt x="720" y="32"/>
                </a:lnTo>
                <a:lnTo>
                  <a:pt x="706" y="26"/>
                </a:lnTo>
                <a:lnTo>
                  <a:pt x="692" y="20"/>
                </a:lnTo>
                <a:lnTo>
                  <a:pt x="676" y="16"/>
                </a:lnTo>
                <a:lnTo>
                  <a:pt x="642" y="12"/>
                </a:lnTo>
                <a:lnTo>
                  <a:pt x="608" y="10"/>
                </a:lnTo>
                <a:lnTo>
                  <a:pt x="574" y="10"/>
                </a:lnTo>
                <a:lnTo>
                  <a:pt x="542" y="14"/>
                </a:lnTo>
                <a:lnTo>
                  <a:pt x="516" y="16"/>
                </a:lnTo>
                <a:lnTo>
                  <a:pt x="498" y="20"/>
                </a:lnTo>
                <a:lnTo>
                  <a:pt x="498" y="20"/>
                </a:lnTo>
                <a:lnTo>
                  <a:pt x="482" y="26"/>
                </a:lnTo>
                <a:lnTo>
                  <a:pt x="466" y="32"/>
                </a:lnTo>
                <a:lnTo>
                  <a:pt x="450" y="38"/>
                </a:lnTo>
                <a:lnTo>
                  <a:pt x="436" y="48"/>
                </a:lnTo>
                <a:lnTo>
                  <a:pt x="422" y="58"/>
                </a:lnTo>
                <a:lnTo>
                  <a:pt x="410" y="70"/>
                </a:lnTo>
                <a:lnTo>
                  <a:pt x="398" y="84"/>
                </a:lnTo>
                <a:lnTo>
                  <a:pt x="388" y="98"/>
                </a:lnTo>
                <a:lnTo>
                  <a:pt x="380" y="112"/>
                </a:lnTo>
                <a:lnTo>
                  <a:pt x="374" y="128"/>
                </a:lnTo>
                <a:lnTo>
                  <a:pt x="370" y="146"/>
                </a:lnTo>
                <a:lnTo>
                  <a:pt x="370" y="164"/>
                </a:lnTo>
                <a:lnTo>
                  <a:pt x="370" y="182"/>
                </a:lnTo>
                <a:lnTo>
                  <a:pt x="374" y="202"/>
                </a:lnTo>
                <a:lnTo>
                  <a:pt x="382" y="222"/>
                </a:lnTo>
                <a:lnTo>
                  <a:pt x="392" y="244"/>
                </a:lnTo>
                <a:lnTo>
                  <a:pt x="392" y="244"/>
                </a:lnTo>
                <a:lnTo>
                  <a:pt x="398" y="250"/>
                </a:lnTo>
                <a:lnTo>
                  <a:pt x="402" y="258"/>
                </a:lnTo>
                <a:lnTo>
                  <a:pt x="404" y="266"/>
                </a:lnTo>
                <a:lnTo>
                  <a:pt x="404" y="272"/>
                </a:lnTo>
                <a:lnTo>
                  <a:pt x="404" y="284"/>
                </a:lnTo>
                <a:lnTo>
                  <a:pt x="404" y="290"/>
                </a:lnTo>
                <a:lnTo>
                  <a:pt x="404" y="290"/>
                </a:lnTo>
                <a:lnTo>
                  <a:pt x="400" y="296"/>
                </a:lnTo>
                <a:lnTo>
                  <a:pt x="392" y="312"/>
                </a:lnTo>
                <a:lnTo>
                  <a:pt x="382" y="332"/>
                </a:lnTo>
                <a:lnTo>
                  <a:pt x="374" y="340"/>
                </a:lnTo>
                <a:lnTo>
                  <a:pt x="366" y="346"/>
                </a:lnTo>
                <a:lnTo>
                  <a:pt x="366" y="346"/>
                </a:lnTo>
                <a:lnTo>
                  <a:pt x="360" y="352"/>
                </a:lnTo>
                <a:lnTo>
                  <a:pt x="356" y="358"/>
                </a:lnTo>
                <a:lnTo>
                  <a:pt x="358" y="364"/>
                </a:lnTo>
                <a:lnTo>
                  <a:pt x="362" y="370"/>
                </a:lnTo>
                <a:lnTo>
                  <a:pt x="376" y="380"/>
                </a:lnTo>
                <a:lnTo>
                  <a:pt x="392" y="392"/>
                </a:lnTo>
                <a:lnTo>
                  <a:pt x="392" y="392"/>
                </a:lnTo>
                <a:lnTo>
                  <a:pt x="392" y="396"/>
                </a:lnTo>
                <a:lnTo>
                  <a:pt x="392" y="400"/>
                </a:lnTo>
                <a:lnTo>
                  <a:pt x="388" y="412"/>
                </a:lnTo>
                <a:lnTo>
                  <a:pt x="388" y="418"/>
                </a:lnTo>
                <a:lnTo>
                  <a:pt x="388" y="424"/>
                </a:lnTo>
                <a:lnTo>
                  <a:pt x="388" y="430"/>
                </a:lnTo>
                <a:lnTo>
                  <a:pt x="394" y="434"/>
                </a:lnTo>
                <a:lnTo>
                  <a:pt x="394" y="434"/>
                </a:lnTo>
                <a:lnTo>
                  <a:pt x="404" y="438"/>
                </a:lnTo>
                <a:lnTo>
                  <a:pt x="414" y="440"/>
                </a:lnTo>
                <a:lnTo>
                  <a:pt x="422" y="438"/>
                </a:lnTo>
                <a:lnTo>
                  <a:pt x="430" y="438"/>
                </a:lnTo>
                <a:lnTo>
                  <a:pt x="430" y="438"/>
                </a:lnTo>
                <a:lnTo>
                  <a:pt x="438" y="438"/>
                </a:lnTo>
                <a:lnTo>
                  <a:pt x="434" y="440"/>
                </a:lnTo>
                <a:lnTo>
                  <a:pt x="426" y="442"/>
                </a:lnTo>
                <a:lnTo>
                  <a:pt x="416" y="442"/>
                </a:lnTo>
                <a:lnTo>
                  <a:pt x="416" y="442"/>
                </a:lnTo>
                <a:lnTo>
                  <a:pt x="412" y="442"/>
                </a:lnTo>
                <a:lnTo>
                  <a:pt x="408" y="444"/>
                </a:lnTo>
                <a:lnTo>
                  <a:pt x="406" y="446"/>
                </a:lnTo>
                <a:lnTo>
                  <a:pt x="406" y="450"/>
                </a:lnTo>
                <a:lnTo>
                  <a:pt x="410" y="460"/>
                </a:lnTo>
                <a:lnTo>
                  <a:pt x="416" y="470"/>
                </a:lnTo>
                <a:lnTo>
                  <a:pt x="416" y="470"/>
                </a:lnTo>
                <a:lnTo>
                  <a:pt x="418" y="480"/>
                </a:lnTo>
                <a:lnTo>
                  <a:pt x="420" y="492"/>
                </a:lnTo>
                <a:lnTo>
                  <a:pt x="424" y="518"/>
                </a:lnTo>
                <a:lnTo>
                  <a:pt x="428" y="532"/>
                </a:lnTo>
                <a:lnTo>
                  <a:pt x="434" y="542"/>
                </a:lnTo>
                <a:lnTo>
                  <a:pt x="438" y="546"/>
                </a:lnTo>
                <a:lnTo>
                  <a:pt x="444" y="548"/>
                </a:lnTo>
                <a:lnTo>
                  <a:pt x="450" y="550"/>
                </a:lnTo>
                <a:lnTo>
                  <a:pt x="458" y="550"/>
                </a:lnTo>
                <a:lnTo>
                  <a:pt x="458" y="550"/>
                </a:lnTo>
                <a:lnTo>
                  <a:pt x="484" y="550"/>
                </a:lnTo>
                <a:lnTo>
                  <a:pt x="504" y="552"/>
                </a:lnTo>
                <a:lnTo>
                  <a:pt x="518" y="556"/>
                </a:lnTo>
                <a:lnTo>
                  <a:pt x="524" y="560"/>
                </a:lnTo>
                <a:lnTo>
                  <a:pt x="528" y="564"/>
                </a:lnTo>
                <a:lnTo>
                  <a:pt x="536" y="578"/>
                </a:lnTo>
                <a:lnTo>
                  <a:pt x="542" y="594"/>
                </a:lnTo>
                <a:lnTo>
                  <a:pt x="548" y="618"/>
                </a:lnTo>
                <a:lnTo>
                  <a:pt x="552" y="646"/>
                </a:lnTo>
                <a:lnTo>
                  <a:pt x="552" y="646"/>
                </a:lnTo>
                <a:lnTo>
                  <a:pt x="556" y="680"/>
                </a:lnTo>
                <a:lnTo>
                  <a:pt x="558" y="706"/>
                </a:lnTo>
                <a:lnTo>
                  <a:pt x="556" y="724"/>
                </a:lnTo>
                <a:lnTo>
                  <a:pt x="554" y="738"/>
                </a:lnTo>
                <a:lnTo>
                  <a:pt x="550" y="746"/>
                </a:lnTo>
                <a:lnTo>
                  <a:pt x="542" y="752"/>
                </a:lnTo>
                <a:lnTo>
                  <a:pt x="524" y="768"/>
                </a:lnTo>
                <a:lnTo>
                  <a:pt x="524" y="768"/>
                </a:lnTo>
                <a:lnTo>
                  <a:pt x="474" y="816"/>
                </a:lnTo>
                <a:lnTo>
                  <a:pt x="448" y="842"/>
                </a:lnTo>
                <a:lnTo>
                  <a:pt x="424" y="868"/>
                </a:lnTo>
                <a:lnTo>
                  <a:pt x="402" y="896"/>
                </a:lnTo>
                <a:lnTo>
                  <a:pt x="384" y="924"/>
                </a:lnTo>
                <a:lnTo>
                  <a:pt x="378" y="938"/>
                </a:lnTo>
                <a:lnTo>
                  <a:pt x="372" y="952"/>
                </a:lnTo>
                <a:lnTo>
                  <a:pt x="368" y="964"/>
                </a:lnTo>
                <a:lnTo>
                  <a:pt x="366" y="978"/>
                </a:lnTo>
                <a:lnTo>
                  <a:pt x="264" y="1102"/>
                </a:lnTo>
                <a:lnTo>
                  <a:pt x="192" y="906"/>
                </a:lnTo>
                <a:lnTo>
                  <a:pt x="166" y="706"/>
                </a:lnTo>
                <a:lnTo>
                  <a:pt x="42" y="662"/>
                </a:lnTo>
                <a:lnTo>
                  <a:pt x="8" y="688"/>
                </a:lnTo>
                <a:lnTo>
                  <a:pt x="6" y="726"/>
                </a:lnTo>
                <a:lnTo>
                  <a:pt x="0" y="748"/>
                </a:lnTo>
                <a:lnTo>
                  <a:pt x="22" y="812"/>
                </a:lnTo>
                <a:lnTo>
                  <a:pt x="22" y="812"/>
                </a:lnTo>
                <a:lnTo>
                  <a:pt x="30" y="800"/>
                </a:lnTo>
                <a:lnTo>
                  <a:pt x="36" y="788"/>
                </a:lnTo>
                <a:lnTo>
                  <a:pt x="38" y="782"/>
                </a:lnTo>
                <a:lnTo>
                  <a:pt x="38" y="776"/>
                </a:lnTo>
                <a:lnTo>
                  <a:pt x="38" y="776"/>
                </a:lnTo>
                <a:lnTo>
                  <a:pt x="38" y="770"/>
                </a:lnTo>
                <a:lnTo>
                  <a:pt x="40" y="768"/>
                </a:lnTo>
                <a:lnTo>
                  <a:pt x="44" y="768"/>
                </a:lnTo>
                <a:lnTo>
                  <a:pt x="48" y="770"/>
                </a:lnTo>
                <a:lnTo>
                  <a:pt x="56" y="772"/>
                </a:lnTo>
                <a:lnTo>
                  <a:pt x="60" y="776"/>
                </a:lnTo>
                <a:lnTo>
                  <a:pt x="60" y="776"/>
                </a:lnTo>
                <a:lnTo>
                  <a:pt x="66" y="782"/>
                </a:lnTo>
                <a:lnTo>
                  <a:pt x="74" y="800"/>
                </a:lnTo>
                <a:lnTo>
                  <a:pt x="86" y="826"/>
                </a:lnTo>
                <a:lnTo>
                  <a:pt x="90" y="842"/>
                </a:lnTo>
                <a:lnTo>
                  <a:pt x="94" y="858"/>
                </a:lnTo>
                <a:lnTo>
                  <a:pt x="94" y="858"/>
                </a:lnTo>
                <a:lnTo>
                  <a:pt x="96" y="874"/>
                </a:lnTo>
                <a:lnTo>
                  <a:pt x="102" y="888"/>
                </a:lnTo>
                <a:lnTo>
                  <a:pt x="110" y="902"/>
                </a:lnTo>
                <a:lnTo>
                  <a:pt x="118" y="912"/>
                </a:lnTo>
                <a:lnTo>
                  <a:pt x="132" y="928"/>
                </a:lnTo>
                <a:lnTo>
                  <a:pt x="138" y="934"/>
                </a:lnTo>
                <a:lnTo>
                  <a:pt x="138" y="934"/>
                </a:lnTo>
                <a:lnTo>
                  <a:pt x="138" y="958"/>
                </a:lnTo>
                <a:lnTo>
                  <a:pt x="140" y="1020"/>
                </a:lnTo>
                <a:lnTo>
                  <a:pt x="144" y="1058"/>
                </a:lnTo>
                <a:lnTo>
                  <a:pt x="152" y="1102"/>
                </a:lnTo>
                <a:lnTo>
                  <a:pt x="160" y="1146"/>
                </a:lnTo>
                <a:lnTo>
                  <a:pt x="174" y="1190"/>
                </a:lnTo>
                <a:lnTo>
                  <a:pt x="392" y="1190"/>
                </a:lnTo>
                <a:lnTo>
                  <a:pt x="392" y="1190"/>
                </a:lnTo>
                <a:lnTo>
                  <a:pt x="410" y="1176"/>
                </a:lnTo>
                <a:lnTo>
                  <a:pt x="410" y="1176"/>
                </a:lnTo>
                <a:lnTo>
                  <a:pt x="412" y="1190"/>
                </a:lnTo>
                <a:lnTo>
                  <a:pt x="888" y="1190"/>
                </a:lnTo>
                <a:lnTo>
                  <a:pt x="888" y="1190"/>
                </a:lnTo>
                <a:lnTo>
                  <a:pt x="888" y="1112"/>
                </a:lnTo>
                <a:lnTo>
                  <a:pt x="888" y="1112"/>
                </a:lnTo>
                <a:close/>
              </a:path>
            </a:pathLst>
          </a:custGeom>
          <a:solidFill>
            <a:srgbClr val="531D2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AFADB080-3FC0-80B8-3840-7B852D5ED931}"/>
              </a:ext>
            </a:extLst>
          </p:cNvPr>
          <p:cNvSpPr/>
          <p:nvPr/>
        </p:nvSpPr>
        <p:spPr>
          <a:xfrm>
            <a:off x="12380" y="311357"/>
            <a:ext cx="7150518" cy="9473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ln w="22225">
                  <a:solidFill>
                    <a:srgbClr val="00B05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光明園</a:t>
            </a:r>
            <a:r>
              <a:rPr lang="ja-JP" altLang="en-US" sz="2800" dirty="0">
                <a:ln w="22225">
                  <a:solidFill>
                    <a:srgbClr val="00B05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デイサービスで</a:t>
            </a:r>
            <a:endParaRPr lang="en-US" altLang="ja-JP" sz="2800" dirty="0">
              <a:ln w="22225">
                <a:solidFill>
                  <a:srgbClr val="00B05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ja-JP" altLang="en-US" sz="3200" dirty="0">
                <a:ln w="31750"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フレイル予防</a:t>
            </a:r>
            <a:r>
              <a:rPr lang="ja-JP" altLang="en-US" sz="2800" dirty="0">
                <a:ln w="22225">
                  <a:solidFill>
                    <a:srgbClr val="00B05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をはじめませんか？</a:t>
            </a:r>
            <a:endParaRPr kumimoji="1" lang="ja-JP" altLang="en-US" sz="2800" dirty="0">
              <a:ln w="22225">
                <a:solidFill>
                  <a:srgbClr val="00B05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スクロール: 横 1">
            <a:extLst>
              <a:ext uri="{FF2B5EF4-FFF2-40B4-BE49-F238E27FC236}">
                <a16:creationId xmlns:a16="http://schemas.microsoft.com/office/drawing/2014/main" id="{506402ED-D368-A5CF-3A93-E48323D59796}"/>
              </a:ext>
            </a:extLst>
          </p:cNvPr>
          <p:cNvSpPr/>
          <p:nvPr/>
        </p:nvSpPr>
        <p:spPr>
          <a:xfrm>
            <a:off x="3999609" y="8193110"/>
            <a:ext cx="3453698" cy="496276"/>
          </a:xfrm>
          <a:prstGeom prst="horizontalScroll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ボッチャって何？</a:t>
            </a:r>
          </a:p>
        </p:txBody>
      </p:sp>
      <p:sp>
        <p:nvSpPr>
          <p:cNvPr id="7" name="Freeform 692">
            <a:extLst>
              <a:ext uri="{FF2B5EF4-FFF2-40B4-BE49-F238E27FC236}">
                <a16:creationId xmlns:a16="http://schemas.microsoft.com/office/drawing/2014/main" id="{0A78FFD5-8DCE-E02A-EA61-21B31A35897F}"/>
              </a:ext>
            </a:extLst>
          </p:cNvPr>
          <p:cNvSpPr>
            <a:spLocks/>
          </p:cNvSpPr>
          <p:nvPr/>
        </p:nvSpPr>
        <p:spPr bwMode="auto">
          <a:xfrm>
            <a:off x="3099799" y="1353529"/>
            <a:ext cx="301625" cy="30162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Freeform 692">
            <a:extLst>
              <a:ext uri="{FF2B5EF4-FFF2-40B4-BE49-F238E27FC236}">
                <a16:creationId xmlns:a16="http://schemas.microsoft.com/office/drawing/2014/main" id="{49C7192C-4A43-6875-9C32-BF06CFEAE9E2}"/>
              </a:ext>
            </a:extLst>
          </p:cNvPr>
          <p:cNvSpPr>
            <a:spLocks/>
          </p:cNvSpPr>
          <p:nvPr/>
        </p:nvSpPr>
        <p:spPr bwMode="auto">
          <a:xfrm>
            <a:off x="3489931" y="3344547"/>
            <a:ext cx="301625" cy="30162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7CDA4C3-C3FF-8072-693C-77D6F197D2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593" y="9508133"/>
            <a:ext cx="953896" cy="939658"/>
          </a:xfrm>
          <a:prstGeom prst="rect">
            <a:avLst/>
          </a:prstGeom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13101F17-687C-4CB8-86B4-5A7797D46C38}"/>
              </a:ext>
            </a:extLst>
          </p:cNvPr>
          <p:cNvSpPr/>
          <p:nvPr/>
        </p:nvSpPr>
        <p:spPr>
          <a:xfrm>
            <a:off x="3579824" y="3744082"/>
            <a:ext cx="3970275" cy="1089483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「ボウリング」と「ボッチャ」を取り入れました。</a:t>
            </a:r>
            <a:endParaRPr kumimoji="1" lang="ja-JP" altLang="en-US" sz="2800" b="1" dirty="0"/>
          </a:p>
        </p:txBody>
      </p:sp>
      <p:sp>
        <p:nvSpPr>
          <p:cNvPr id="4" name="Freeform 692">
            <a:extLst>
              <a:ext uri="{FF2B5EF4-FFF2-40B4-BE49-F238E27FC236}">
                <a16:creationId xmlns:a16="http://schemas.microsoft.com/office/drawing/2014/main" id="{CDBB207D-FB34-F82D-59E9-097CD9AD16DD}"/>
              </a:ext>
            </a:extLst>
          </p:cNvPr>
          <p:cNvSpPr>
            <a:spLocks/>
          </p:cNvSpPr>
          <p:nvPr/>
        </p:nvSpPr>
        <p:spPr bwMode="auto">
          <a:xfrm>
            <a:off x="3436943" y="4014433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141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554_chirashi_bounenkai.potx" id="{516B45CA-9356-4FB2-8022-8B80380EAC8E}" vid="{7A03B05D-7FE9-4593-BD2B-E5710B1626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{1B7ACA99-B463-4A84-95F4-F7FC83C45C95}tf96678299_win32</Template>
  <TotalTime>371</TotalTime>
  <Words>271</Words>
  <Application>Microsoft Office PowerPoint</Application>
  <PresentationFormat>ユーザー設定</PresentationFormat>
  <Paragraphs>34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UDゴシック</vt:lpstr>
      <vt:lpstr>ＭＳ 明朝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WS01</dc:creator>
  <cp:lastModifiedBy>WS01</cp:lastModifiedBy>
  <cp:revision>21</cp:revision>
  <cp:lastPrinted>2025-02-06T23:56:20Z</cp:lastPrinted>
  <dcterms:created xsi:type="dcterms:W3CDTF">2025-02-05T04:40:16Z</dcterms:created>
  <dcterms:modified xsi:type="dcterms:W3CDTF">2025-04-23T02:12:12Z</dcterms:modified>
</cp:coreProperties>
</file>